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F_D736049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Lst>
  <p:notesMasterIdLst>
    <p:notesMasterId r:id="rId7"/>
  </p:notesMasterIdLst>
  <p:sldIdLst>
    <p:sldId id="27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28493-FF25-4C66-047D-3E7502131FD9}" name="Devon Rowe" initials="DR" userId="S::devon.rowe@aveva.com::587a8f2f-62fe-4567-90c1-161c36baf367" providerId="AD"/>
  <p188:author id="{68191BF2-B02D-A789-18DF-ED4A9A5F645B}" name="Nico Kühn" initials="NK" userId="S::nico.kuehn@aveva.com::ec9c0124-840a-48f8-a01b-0676080b782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97E67-66DF-4F5E-8578-FE9BCE11EA71}" v="1" dt="2025-05-14T10:56:12.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5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Kühn" userId="S::nico.kuehn@aveva.com::ec9c0124-840a-48f8-a01b-0676080b7825" providerId="AD" clId="Web-{4668A018-431F-F1DE-A5A5-E645ACF28860}"/>
    <pc:docChg chg="mod">
      <pc:chgData name="Nico Kühn" userId="S::nico.kuehn@aveva.com::ec9c0124-840a-48f8-a01b-0676080b7825" providerId="AD" clId="Web-{4668A018-431F-F1DE-A5A5-E645ACF28860}" dt="2024-11-22T09:48:10.755" v="0"/>
      <pc:docMkLst>
        <pc:docMk/>
      </pc:docMkLst>
    </pc:docChg>
  </pc:docChgLst>
  <pc:docChgLst>
    <pc:chgData name="Aidan Haughton" userId="80e9cf4c-614c-4214-8d26-2fc917b9bfcf" providerId="ADAL" clId="{91597E67-66DF-4F5E-8578-FE9BCE11EA71}"/>
    <pc:docChg chg="addSld delSld modSld">
      <pc:chgData name="Aidan Haughton" userId="80e9cf4c-614c-4214-8d26-2fc917b9bfcf" providerId="ADAL" clId="{91597E67-66DF-4F5E-8578-FE9BCE11EA71}" dt="2025-05-14T10:56:16.282" v="2" actId="47"/>
      <pc:docMkLst>
        <pc:docMk/>
      </pc:docMkLst>
      <pc:sldChg chg="add">
        <pc:chgData name="Aidan Haughton" userId="80e9cf4c-614c-4214-8d26-2fc917b9bfcf" providerId="ADAL" clId="{91597E67-66DF-4F5E-8578-FE9BCE11EA71}" dt="2025-05-14T10:56:12.660" v="1"/>
        <pc:sldMkLst>
          <pc:docMk/>
          <pc:sldMk cId="3610641553" sldId="271"/>
        </pc:sldMkLst>
      </pc:sldChg>
      <pc:sldChg chg="del">
        <pc:chgData name="Aidan Haughton" userId="80e9cf4c-614c-4214-8d26-2fc917b9bfcf" providerId="ADAL" clId="{91597E67-66DF-4F5E-8578-FE9BCE11EA71}" dt="2025-05-14T10:56:06.276" v="0" actId="47"/>
        <pc:sldMkLst>
          <pc:docMk/>
          <pc:sldMk cId="3893871925" sldId="2147483591"/>
        </pc:sldMkLst>
      </pc:sldChg>
      <pc:sldChg chg="del">
        <pc:chgData name="Aidan Haughton" userId="80e9cf4c-614c-4214-8d26-2fc917b9bfcf" providerId="ADAL" clId="{91597E67-66DF-4F5E-8578-FE9BCE11EA71}" dt="2025-05-14T10:56:16.282" v="2" actId="47"/>
        <pc:sldMkLst>
          <pc:docMk/>
          <pc:sldMk cId="3625814374" sldId="2147483592"/>
        </pc:sldMkLst>
      </pc:sldChg>
    </pc:docChg>
  </pc:docChgLst>
  <pc:docChgLst>
    <pc:chgData name="Rishabh Singhal" userId="8b86f822-5a6a-4e69-b872-7a7da3cd090d" providerId="ADAL" clId="{42988DA5-2790-4D10-9DD6-95D3699D3616}"/>
    <pc:docChg chg="undo custSel addSld delSld modSld sldOrd">
      <pc:chgData name="Rishabh Singhal" userId="8b86f822-5a6a-4e69-b872-7a7da3cd090d" providerId="ADAL" clId="{42988DA5-2790-4D10-9DD6-95D3699D3616}" dt="2024-11-21T20:39:13.594" v="1025" actId="404"/>
      <pc:docMkLst>
        <pc:docMk/>
      </pc:docMkLst>
      <pc:sldChg chg="addSp delSp modSp add del mod ord">
        <pc:chgData name="Rishabh Singhal" userId="8b86f822-5a6a-4e69-b872-7a7da3cd090d" providerId="ADAL" clId="{42988DA5-2790-4D10-9DD6-95D3699D3616}" dt="2024-11-21T18:52:04.953" v="699" actId="47"/>
        <pc:sldMkLst>
          <pc:docMk/>
          <pc:sldMk cId="1741575668" sldId="1053"/>
        </pc:sldMkLst>
      </pc:sldChg>
      <pc:sldChg chg="modSp add del mod ord">
        <pc:chgData name="Rishabh Singhal" userId="8b86f822-5a6a-4e69-b872-7a7da3cd090d" providerId="ADAL" clId="{42988DA5-2790-4D10-9DD6-95D3699D3616}" dt="2024-11-21T20:39:13.594" v="1025" actId="404"/>
        <pc:sldMkLst>
          <pc:docMk/>
          <pc:sldMk cId="3893871925" sldId="2147483591"/>
        </pc:sldMkLst>
      </pc:sldChg>
      <pc:sldChg chg="addSp delSp modSp add mod ord">
        <pc:chgData name="Rishabh Singhal" userId="8b86f822-5a6a-4e69-b872-7a7da3cd090d" providerId="ADAL" clId="{42988DA5-2790-4D10-9DD6-95D3699D3616}" dt="2024-11-21T20:38:11.242" v="1022" actId="20577"/>
        <pc:sldMkLst>
          <pc:docMk/>
          <pc:sldMk cId="3625814374" sldId="2147483592"/>
        </pc:sldMkLst>
      </pc:sldChg>
    </pc:docChg>
  </pc:docChgLst>
</pc:chgInfo>
</file>

<file path=ppt/comments/modernComment_10F_D7360491.xml><?xml version="1.0" encoding="utf-8"?>
<p188:cmLst xmlns:a="http://schemas.openxmlformats.org/drawingml/2006/main" xmlns:r="http://schemas.openxmlformats.org/officeDocument/2006/relationships" xmlns:p188="http://schemas.microsoft.com/office/powerpoint/2018/8/main">
  <p188:cm id="{960A7303-D554-447E-B9B2-C39D23492B46}" authorId="{6E828493-FF25-4C66-047D-3E7502131FD9}" created="2025-05-13T16:40:42.626">
    <pc:sldMkLst xmlns:pc="http://schemas.microsoft.com/office/powerpoint/2013/main/command">
      <pc:docMk/>
      <pc:sldMk cId="3610641553" sldId="271"/>
    </pc:sldMkLst>
    <p188:replyLst>
      <p188:reply id="{B302348A-359F-4CD1-826C-6BA984414F3B}" authorId="{6E828493-FF25-4C66-047D-3E7502131FD9}" created="2025-05-13T16:42:11.830">
        <p188:txBody>
          <a:bodyPr/>
          <a:lstStyle/>
          <a:p>
            <a:r>
              <a:rPr lang="en-GB"/>
              <a:t>Not yet formally approved for external use - Rishabh following up </a:t>
            </a:r>
          </a:p>
        </p188:txBody>
      </p188:reply>
    </p188:replyLst>
    <p188:txBody>
      <a:bodyPr/>
      <a:lstStyle/>
      <a:p>
        <a:r>
          <a:rPr lang="en-GB"/>
          <a:t>Connected OEM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96FD0-43BA-4A1B-8BD5-7891580DD645}"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30B2F-4427-47CC-8EF7-25BE992B0AFC}" type="slidenum">
              <a:rPr lang="en-US" smtClean="0"/>
              <a:t>‹#›</a:t>
            </a:fld>
            <a:endParaRPr lang="en-US"/>
          </a:p>
        </p:txBody>
      </p:sp>
    </p:spTree>
    <p:extLst>
      <p:ext uri="{BB962C8B-B14F-4D97-AF65-F5344CB8AC3E}">
        <p14:creationId xmlns:p14="http://schemas.microsoft.com/office/powerpoint/2010/main" val="244403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1E9A9-F9CE-48CA-AC47-98F3686C46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3138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5.png"/><Relationship Id="rId4" Type="http://schemas.openxmlformats.org/officeDocument/2006/relationships/image" Target="../media/image1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veva.com/" TargetMode="External"/><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5.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6.svg"/><Relationship Id="rId7"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www.aveva.com/"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5.png"/><Relationship Id="rId4" Type="http://schemas.openxmlformats.org/officeDocument/2006/relationships/image" Target="../media/image1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tif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27.tif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2.jpeg"/><Relationship Id="rId1" Type="http://schemas.openxmlformats.org/officeDocument/2006/relationships/slideMaster" Target="../slideMasters/slideMaster2.xml"/><Relationship Id="rId4" Type="http://schemas.openxmlformats.org/officeDocument/2006/relationships/image" Target="../media/image27.tif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4.jpeg"/><Relationship Id="rId1" Type="http://schemas.openxmlformats.org/officeDocument/2006/relationships/slideMaster" Target="../slideMasters/slideMaster2.xml"/><Relationship Id="rId4" Type="http://schemas.openxmlformats.org/officeDocument/2006/relationships/image" Target="../media/image27.tif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0.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5.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8.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5.png"/><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0.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tif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2.jpe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7.jpe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4.jpe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tif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0000"/>
        </a:solidFill>
        <a:effectLst/>
      </p:bgPr>
    </p:bg>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1">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rgbClr val="FFDD19"/>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Title Slide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pic>
        <p:nvPicPr>
          <p:cNvPr id="10" name="Graphic 9">
            <a:extLst>
              <a:ext uri="{FF2B5EF4-FFF2-40B4-BE49-F238E27FC236}">
                <a16:creationId xmlns:a16="http://schemas.microsoft.com/office/drawing/2014/main" id="{1F1ABF40-74D6-5EDC-BA9A-D2533B7381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2648" y="901711"/>
            <a:ext cx="2517051" cy="383957"/>
          </a:xfrm>
          <a:prstGeom prst="rect">
            <a:avLst/>
          </a:prstGeom>
        </p:spPr>
      </p:pic>
      <p:pic>
        <p:nvPicPr>
          <p:cNvPr id="15" name="Graphic 14">
            <a:extLst>
              <a:ext uri="{FF2B5EF4-FFF2-40B4-BE49-F238E27FC236}">
                <a16:creationId xmlns:a16="http://schemas.microsoft.com/office/drawing/2014/main" id="{630FFE3A-85D1-096F-5D4F-BF25D93BDB79}"/>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9588" t="-17447" r="44894" b="-16289"/>
          <a:stretch/>
        </p:blipFill>
        <p:spPr>
          <a:xfrm>
            <a:off x="3346515" y="793269"/>
            <a:ext cx="8845485" cy="576739"/>
          </a:xfrm>
          <a:prstGeom prst="rect">
            <a:avLst/>
          </a:prstGeom>
        </p:spPr>
      </p:pic>
    </p:spTree>
    <p:extLst>
      <p:ext uri="{BB962C8B-B14F-4D97-AF65-F5344CB8AC3E}">
        <p14:creationId xmlns:p14="http://schemas.microsoft.com/office/powerpoint/2010/main" val="410424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bg2"/>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rgbClr val="FFDD19"/>
                </a:solidFill>
              </a:defRPr>
            </a:lvl1pPr>
          </a:lstStyle>
          <a:p>
            <a:fld id="{267CDB12-45E5-4FD7-AE50-9CB5AFC72BA1}" type="slidenum">
              <a:rPr lang="en-GB" smtClean="0"/>
              <a:pPr/>
              <a:t>‹#›</a:t>
            </a:fld>
            <a:endParaRPr lang="en-GB"/>
          </a:p>
        </p:txBody>
      </p:sp>
      <p:pic>
        <p:nvPicPr>
          <p:cNvPr id="2" name="Picture 1">
            <a:extLst>
              <a:ext uri="{FF2B5EF4-FFF2-40B4-BE49-F238E27FC236}">
                <a16:creationId xmlns:a16="http://schemas.microsoft.com/office/drawing/2014/main" id="{F1B55313-EFAD-0059-E0B9-9B0829FEAF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018" t="3707" r="10294" b="9921"/>
          <a:stretch/>
        </p:blipFill>
        <p:spPr>
          <a:xfrm>
            <a:off x="6096000" y="12573"/>
            <a:ext cx="6096000" cy="6210427"/>
          </a:xfrm>
          <a:prstGeom prst="rect">
            <a:avLst/>
          </a:prstGeom>
        </p:spPr>
      </p:pic>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3960877" cy="1097257"/>
          </a:xfrm>
        </p:spPr>
        <p:txBody>
          <a:bodyPr>
            <a:noAutofit/>
          </a:bodyPr>
          <a:lstStyle>
            <a:lvl1pPr marL="0" indent="0">
              <a:lnSpc>
                <a:spcPct val="80000"/>
              </a:lnSpc>
              <a:spcAft>
                <a:spcPts val="0"/>
              </a:spcAft>
              <a:buNone/>
              <a:defRPr sz="4400">
                <a:solidFill>
                  <a:schemeClr val="tx1"/>
                </a:solidFill>
                <a:latin typeface="Calibri" panose="020F0502020204030204" pitchFamily="34" charset="0"/>
                <a:cs typeface="Calibri" panose="020F0502020204030204" pitchFamily="34" charset="0"/>
              </a:defRPr>
            </a:lvl1pPr>
          </a:lstStyle>
          <a:p>
            <a:pPr lvl="0"/>
            <a:r>
              <a:rPr lang="en-GB"/>
              <a:t>Section Title</a:t>
            </a:r>
          </a:p>
        </p:txBody>
      </p:sp>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3960877" cy="268288"/>
          </a:xfrm>
        </p:spPr>
        <p:txBody>
          <a:bodyPr anchor="b"/>
          <a:lstStyle>
            <a:lvl1pPr marL="0" indent="0">
              <a:buNone/>
              <a:defRPr sz="1600" cap="all" baseline="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OPTIONAL SUBHEAD</a:t>
            </a:r>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3348982" cy="360049"/>
          </a:xfrm>
        </p:spPr>
        <p:txBody>
          <a:bodyPr>
            <a:noAutofit/>
          </a:bodyPr>
          <a:lstStyle>
            <a:lvl1pPr marL="0" indent="0">
              <a:buNone/>
              <a:defRPr sz="1800" b="1">
                <a:solidFill>
                  <a:schemeClr val="tx1"/>
                </a:solidFill>
                <a:latin typeface="Calibri" panose="020F0502020204030204" pitchFamily="34" charset="0"/>
                <a:cs typeface="Calibri" panose="020F0502020204030204" pitchFamily="34" charset="0"/>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a:t>Optional Subtitle</a:t>
            </a:r>
          </a:p>
        </p:txBody>
      </p:sp>
    </p:spTree>
    <p:extLst>
      <p:ext uri="{BB962C8B-B14F-4D97-AF65-F5344CB8AC3E}">
        <p14:creationId xmlns:p14="http://schemas.microsoft.com/office/powerpoint/2010/main" val="428629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pic>
        <p:nvPicPr>
          <p:cNvPr id="14" name="Picture 13" descr="A group of buildings with a green roof&#10;&#10;Description automatically generated">
            <a:extLst>
              <a:ext uri="{FF2B5EF4-FFF2-40B4-BE49-F238E27FC236}">
                <a16:creationId xmlns:a16="http://schemas.microsoft.com/office/drawing/2014/main" id="{626C7FDF-C2F4-06E1-2D2C-C7FE2DCA02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0814" cy="6223000"/>
          </a:xfrm>
          <a:prstGeom prst="rect">
            <a:avLst/>
          </a:prstGeom>
        </p:spPr>
      </p:pic>
      <p:sp>
        <p:nvSpPr>
          <p:cNvPr id="15" name="Rectangle 14">
            <a:extLst>
              <a:ext uri="{FF2B5EF4-FFF2-40B4-BE49-F238E27FC236}">
                <a16:creationId xmlns:a16="http://schemas.microsoft.com/office/drawing/2014/main" id="{A08F53B7-9700-5E71-6F1F-1FD095F3B8D5}"/>
              </a:ext>
            </a:extLst>
          </p:cNvPr>
          <p:cNvSpPr/>
          <p:nvPr userDrawn="1"/>
        </p:nvSpPr>
        <p:spPr>
          <a:xfrm>
            <a:off x="5185" y="14468"/>
            <a:ext cx="6430340" cy="6208531"/>
          </a:xfrm>
          <a:prstGeom prst="rect">
            <a:avLst/>
          </a:prstGeom>
          <a:gradFill>
            <a:gsLst>
              <a:gs pos="0">
                <a:schemeClr val="tx1">
                  <a:alpha val="58000"/>
                </a:schemeClr>
              </a:gs>
              <a:gs pos="100000">
                <a:schemeClr val="tx1">
                  <a:alpha val="0"/>
                </a:scheme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sp>
        <p:nvSpPr>
          <p:cNvPr id="11" name="Rectangle 10">
            <a:extLst>
              <a:ext uri="{FF2B5EF4-FFF2-40B4-BE49-F238E27FC236}">
                <a16:creationId xmlns:a16="http://schemas.microsoft.com/office/drawing/2014/main" id="{832A295E-4642-BF45-897F-E5CD221BB8B8}"/>
              </a:ext>
            </a:extLst>
          </p:cNvPr>
          <p:cNvSpPr/>
          <p:nvPr userDrawn="1"/>
        </p:nvSpPr>
        <p:spPr>
          <a:xfrm>
            <a:off x="12633164" y="3429000"/>
            <a:ext cx="7414027" cy="2336800"/>
          </a:xfrm>
          <a:prstGeom prst="rect">
            <a:avLst/>
          </a:prstGeom>
          <a:solidFill>
            <a:schemeClr val="tx1">
              <a:alpha val="72279"/>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3960000"/>
            <a:ext cx="5942629" cy="1079999"/>
          </a:xfrm>
          <a:noFill/>
        </p:spPr>
        <p:txBody>
          <a:bodyPr lIns="0" tIns="0" rIns="0" bIns="0" anchor="t" anchorCtr="0">
            <a:noAutofit/>
          </a:bodyPr>
          <a:lstStyle>
            <a:lvl1pPr marL="0" indent="0">
              <a:lnSpc>
                <a:spcPct val="80000"/>
              </a:lnSpc>
              <a:spcAft>
                <a:spcPts val="0"/>
              </a:spcAft>
              <a:buNone/>
              <a:defRPr sz="4400">
                <a:solidFill>
                  <a:schemeClr val="bg1"/>
                </a:solidFill>
                <a:latin typeface="Calibri" panose="020F0502020204030204" pitchFamily="34" charset="0"/>
                <a:cs typeface="Calibri" panose="020F0502020204030204" pitchFamily="34" charset="0"/>
              </a:defRPr>
            </a:lvl1pPr>
          </a:lstStyle>
          <a:p>
            <a:pPr lvl="0"/>
            <a:r>
              <a:rPr lang="en-GB"/>
              <a:t>Section Title</a:t>
            </a:r>
          </a:p>
        </p:txBody>
      </p:sp>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1" y="3600000"/>
            <a:ext cx="5942630" cy="360000"/>
          </a:xfrm>
          <a:noFill/>
        </p:spPr>
        <p:txBody>
          <a:bodyPr anchor="t" anchorCtr="0"/>
          <a:lstStyle>
            <a:lvl1pPr marL="0" indent="0">
              <a:buNone/>
              <a:defRPr sz="1600" cap="all" baseline="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OPTIONAL SUBHEAD</a:t>
            </a:r>
          </a:p>
        </p:txBody>
      </p: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5040000"/>
            <a:ext cx="5944152" cy="360049"/>
          </a:xfrm>
          <a:noFill/>
        </p:spPr>
        <p:txBody>
          <a:bodyPr>
            <a:noAutofit/>
          </a:bodyPr>
          <a:lstStyle>
            <a:lvl1pPr marL="0" indent="0">
              <a:buNone/>
              <a:defRPr sz="1800" b="1">
                <a:solidFill>
                  <a:schemeClr val="bg1"/>
                </a:solidFill>
                <a:latin typeface="Calibri" panose="020F0502020204030204" pitchFamily="34" charset="0"/>
                <a:cs typeface="Calibri" panose="020F0502020204030204" pitchFamily="34" charset="0"/>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a:t>Optional Subtitle</a:t>
            </a:r>
          </a:p>
        </p:txBody>
      </p:sp>
    </p:spTree>
    <p:extLst>
      <p:ext uri="{BB962C8B-B14F-4D97-AF65-F5344CB8AC3E}">
        <p14:creationId xmlns:p14="http://schemas.microsoft.com/office/powerpoint/2010/main" val="118804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title">
    <p:spTree>
      <p:nvGrpSpPr>
        <p:cNvPr id="1" name=""/>
        <p:cNvGrpSpPr/>
        <p:nvPr/>
      </p:nvGrpSpPr>
      <p:grpSpPr>
        <a:xfrm>
          <a:off x="0" y="0"/>
          <a:ext cx="0" cy="0"/>
          <a:chOff x="0" y="0"/>
          <a:chExt cx="0" cy="0"/>
        </a:xfrm>
      </p:grpSpPr>
      <p:pic>
        <p:nvPicPr>
          <p:cNvPr id="3" name="Picture 2" descr="A wind turbine in the ocean&#10;&#10;Description automatically generated">
            <a:extLst>
              <a:ext uri="{FF2B5EF4-FFF2-40B4-BE49-F238E27FC236}">
                <a16:creationId xmlns:a16="http://schemas.microsoft.com/office/drawing/2014/main" id="{D23B6521-7AF2-7791-D4F1-C5A2C20528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224234"/>
          </a:xfrm>
          <a:prstGeom prst="rect">
            <a:avLst/>
          </a:prstGeom>
        </p:spPr>
      </p:pic>
      <p:sp>
        <p:nvSpPr>
          <p:cNvPr id="4" name="Rectangle 3">
            <a:extLst>
              <a:ext uri="{FF2B5EF4-FFF2-40B4-BE49-F238E27FC236}">
                <a16:creationId xmlns:a16="http://schemas.microsoft.com/office/drawing/2014/main" id="{F0FC13F5-EA53-D921-979A-909DEFCC071B}"/>
              </a:ext>
            </a:extLst>
          </p:cNvPr>
          <p:cNvSpPr/>
          <p:nvPr userDrawn="1"/>
        </p:nvSpPr>
        <p:spPr>
          <a:xfrm>
            <a:off x="5185" y="14468"/>
            <a:ext cx="6430340" cy="6208531"/>
          </a:xfrm>
          <a:prstGeom prst="rect">
            <a:avLst/>
          </a:prstGeom>
          <a:gradFill>
            <a:gsLst>
              <a:gs pos="0">
                <a:schemeClr val="tx1">
                  <a:alpha val="58000"/>
                </a:schemeClr>
              </a:gs>
              <a:gs pos="100000">
                <a:schemeClr val="tx1">
                  <a:alpha val="0"/>
                </a:scheme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2" y="3960000"/>
            <a:ext cx="5943600" cy="1080000"/>
          </a:xfrm>
        </p:spPr>
        <p:txBody>
          <a:bodyPr>
            <a:noAutofit/>
          </a:bodyPr>
          <a:lstStyle>
            <a:lvl1pPr marL="0" indent="0">
              <a:lnSpc>
                <a:spcPct val="80000"/>
              </a:lnSpc>
              <a:spcAft>
                <a:spcPts val="0"/>
              </a:spcAft>
              <a:buNone/>
              <a:defRPr sz="4400">
                <a:solidFill>
                  <a:schemeClr val="bg1"/>
                </a:solidFill>
                <a:latin typeface="Calibri" panose="020F0502020204030204" pitchFamily="34" charset="0"/>
                <a:cs typeface="Calibri" panose="020F0502020204030204" pitchFamily="34" charset="0"/>
              </a:defRPr>
            </a:lvl1pPr>
          </a:lstStyle>
          <a:p>
            <a:pPr lvl="0"/>
            <a:r>
              <a:rPr lang="en-GB"/>
              <a:t>Section Title</a:t>
            </a:r>
          </a:p>
        </p:txBody>
      </p:sp>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3600000"/>
            <a:ext cx="5943601" cy="360000"/>
          </a:xfrm>
        </p:spPr>
        <p:txBody>
          <a:bodyPr anchor="t" anchorCtr="0"/>
          <a:lstStyle>
            <a:lvl1pPr marL="0" indent="0">
              <a:buNone/>
              <a:defRPr sz="1600" cap="all" baseline="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OPTIONAL SUBHEAD</a:t>
            </a:r>
          </a:p>
        </p:txBody>
      </p: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5040000"/>
            <a:ext cx="5944152" cy="360049"/>
          </a:xfrm>
        </p:spPr>
        <p:txBody>
          <a:bodyPr>
            <a:noAutofit/>
          </a:bodyPr>
          <a:lstStyle>
            <a:lvl1pPr marL="0" indent="0">
              <a:buNone/>
              <a:defRPr sz="1800" b="1">
                <a:solidFill>
                  <a:schemeClr val="bg1"/>
                </a:solidFill>
                <a:latin typeface="Calibri" panose="020F0502020204030204" pitchFamily="34" charset="0"/>
                <a:cs typeface="Calibri" panose="020F0502020204030204" pitchFamily="34" charset="0"/>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a:t>Optional Subtitle</a:t>
            </a:r>
          </a:p>
        </p:txBody>
      </p:sp>
    </p:spTree>
    <p:extLst>
      <p:ext uri="{BB962C8B-B14F-4D97-AF65-F5344CB8AC3E}">
        <p14:creationId xmlns:p14="http://schemas.microsoft.com/office/powerpoint/2010/main" val="15369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title">
    <p:spTree>
      <p:nvGrpSpPr>
        <p:cNvPr id="1" name=""/>
        <p:cNvGrpSpPr/>
        <p:nvPr/>
      </p:nvGrpSpPr>
      <p:grpSpPr>
        <a:xfrm>
          <a:off x="0" y="0"/>
          <a:ext cx="0" cy="0"/>
          <a:chOff x="0" y="0"/>
          <a:chExt cx="0" cy="0"/>
        </a:xfrm>
      </p:grpSpPr>
      <p:pic>
        <p:nvPicPr>
          <p:cNvPr id="4" name="Picture 3" descr="A solar panels in a field&#10;&#10;Description automatically generated">
            <a:extLst>
              <a:ext uri="{FF2B5EF4-FFF2-40B4-BE49-F238E27FC236}">
                <a16:creationId xmlns:a16="http://schemas.microsoft.com/office/drawing/2014/main" id="{092350B2-E1C3-E703-FC22-ED7D0DD5BD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65"/>
          <a:stretch/>
        </p:blipFill>
        <p:spPr>
          <a:xfrm>
            <a:off x="0" y="-1"/>
            <a:ext cx="12192000" cy="6227043"/>
          </a:xfrm>
          <a:prstGeom prst="rect">
            <a:avLst/>
          </a:prstGeom>
        </p:spPr>
      </p:pic>
      <p:sp>
        <p:nvSpPr>
          <p:cNvPr id="8" name="Rectangle 7">
            <a:extLst>
              <a:ext uri="{FF2B5EF4-FFF2-40B4-BE49-F238E27FC236}">
                <a16:creationId xmlns:a16="http://schemas.microsoft.com/office/drawing/2014/main" id="{1CE2E85B-C3CE-B8CB-A045-CC9D2BC214AA}"/>
              </a:ext>
            </a:extLst>
          </p:cNvPr>
          <p:cNvSpPr/>
          <p:nvPr userDrawn="1"/>
        </p:nvSpPr>
        <p:spPr>
          <a:xfrm>
            <a:off x="5185" y="14468"/>
            <a:ext cx="6430340" cy="6208531"/>
          </a:xfrm>
          <a:prstGeom prst="rect">
            <a:avLst/>
          </a:prstGeom>
          <a:gradFill>
            <a:gsLst>
              <a:gs pos="0">
                <a:schemeClr val="tx1">
                  <a:alpha val="58000"/>
                </a:schemeClr>
              </a:gs>
              <a:gs pos="100000">
                <a:schemeClr val="tx1">
                  <a:alpha val="0"/>
                </a:scheme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err="1">
              <a:solidFill>
                <a:schemeClr val="tx1"/>
              </a:solidFill>
            </a:endParaRPr>
          </a:p>
        </p:txBody>
      </p:sp>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4502574"/>
            <a:ext cx="5942629" cy="1075957"/>
          </a:xfrm>
        </p:spPr>
        <p:txBody>
          <a:bodyPr>
            <a:noAutofit/>
          </a:bodyPr>
          <a:lstStyle>
            <a:lvl1pPr marL="0" indent="0">
              <a:lnSpc>
                <a:spcPct val="80000"/>
              </a:lnSpc>
              <a:spcAft>
                <a:spcPts val="0"/>
              </a:spcAft>
              <a:buNone/>
              <a:defRPr sz="4400">
                <a:solidFill>
                  <a:schemeClr val="bg1"/>
                </a:solidFill>
                <a:latin typeface="Calibri" panose="020F0502020204030204" pitchFamily="34" charset="0"/>
                <a:cs typeface="Calibri" panose="020F0502020204030204" pitchFamily="34" charset="0"/>
              </a:defRPr>
            </a:lvl1pPr>
          </a:lstStyle>
          <a:p>
            <a:pPr lvl="0"/>
            <a:r>
              <a:rPr lang="en-GB"/>
              <a:t>Section Title</a:t>
            </a:r>
          </a:p>
        </p:txBody>
      </p:sp>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1" y="4142574"/>
            <a:ext cx="5942630" cy="360000"/>
          </a:xfrm>
        </p:spPr>
        <p:txBody>
          <a:bodyPr anchor="t" anchorCtr="0"/>
          <a:lstStyle>
            <a:lvl1pPr marL="0" indent="0">
              <a:buNone/>
              <a:defRPr sz="1600" cap="all" baseline="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OPTIONAL SUBHEAD</a:t>
            </a:r>
          </a:p>
        </p:txBody>
      </p: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5582574"/>
            <a:ext cx="5944152" cy="360049"/>
          </a:xfrm>
        </p:spPr>
        <p:txBody>
          <a:bodyPr>
            <a:noAutofit/>
          </a:bodyPr>
          <a:lstStyle>
            <a:lvl1pPr marL="0" indent="0">
              <a:buNone/>
              <a:defRPr sz="1800" b="1">
                <a:solidFill>
                  <a:schemeClr val="bg1"/>
                </a:solidFill>
                <a:latin typeface="Calibri" panose="020F0502020204030204" pitchFamily="34" charset="0"/>
                <a:cs typeface="Calibri" panose="020F0502020204030204" pitchFamily="34" charset="0"/>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a:t>Optional Subtitle</a:t>
            </a:r>
          </a:p>
        </p:txBody>
      </p:sp>
    </p:spTree>
    <p:extLst>
      <p:ext uri="{BB962C8B-B14F-4D97-AF65-F5344CB8AC3E}">
        <p14:creationId xmlns:p14="http://schemas.microsoft.com/office/powerpoint/2010/main" val="3387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val="1"/>
              </a:ext>
            </a:extLst>
          </p:cNvPr>
          <p:cNvSpPr/>
          <p:nvPr userDrawn="1"/>
        </p:nvSpPr>
        <p:spPr>
          <a:xfrm>
            <a:off x="0" y="0"/>
            <a:ext cx="4064000" cy="6256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tx1"/>
                </a:solidFill>
                <a:latin typeface="Calibri" panose="020F0502020204030204" pitchFamily="34" charset="0"/>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tx1"/>
                </a:solidFill>
                <a:latin typeface="Calibri" panose="020F0502020204030204" pitchFamily="34" charset="0"/>
                <a:cs typeface="Calibri" panose="020F0502020204030204" pitchFamily="34" charset="0"/>
              </a:defRPr>
            </a:lvl1pPr>
          </a:lstStyle>
          <a:p>
            <a:r>
              <a:rPr lang="en-GB"/>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tx1"/>
                </a:solidFill>
                <a:latin typeface="Calibri" panose="020F0502020204030204" pitchFamily="34" charset="0"/>
                <a:cs typeface="Calibri" panose="020F0502020204030204" pitchFamily="34" charset="0"/>
              </a:defRPr>
            </a:lvl1pPr>
            <a:lvl2pPr marL="171450" indent="0">
              <a:lnSpc>
                <a:spcPct val="90000"/>
              </a:lnSpc>
              <a:spcBef>
                <a:spcPts val="0"/>
              </a:spcBef>
              <a:spcAft>
                <a:spcPts val="600"/>
              </a:spcAft>
              <a:buNone/>
              <a:defRPr>
                <a:solidFill>
                  <a:schemeClr val="tx1"/>
                </a:solidFill>
                <a:latin typeface="Calibri" panose="020F0502020204030204" pitchFamily="34" charset="0"/>
                <a:cs typeface="Calibri" panose="020F0502020204030204" pitchFamily="34" charset="0"/>
              </a:defRPr>
            </a:lvl2pPr>
            <a:lvl3pPr marL="293688" indent="0">
              <a:buNone/>
              <a:tabLst/>
              <a:defRPr>
                <a:solidFill>
                  <a:schemeClr val="tx1"/>
                </a:solidFill>
                <a:latin typeface="Calibri" panose="020F0502020204030204" pitchFamily="34" charset="0"/>
                <a:cs typeface="Calibri" panose="020F0502020204030204" pitchFamily="34" charset="0"/>
              </a:defRPr>
            </a:lvl3pPr>
          </a:lstStyle>
          <a:p>
            <a:pPr lvl="0"/>
            <a:r>
              <a:rPr lang="en-GB"/>
              <a:t>Click to edit Master text styles</a:t>
            </a:r>
          </a:p>
          <a:p>
            <a:pPr lvl="1"/>
            <a:r>
              <a:rPr lang="en-GB"/>
              <a:t>Second level</a:t>
            </a:r>
          </a:p>
          <a:p>
            <a:pPr lvl="2"/>
            <a:r>
              <a:rPr lang="en-GB"/>
              <a:t>Third level</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b="1">
                <a:solidFill>
                  <a:schemeClr val="tx1"/>
                </a:solidFill>
                <a:latin typeface="Calibri" panose="020F0502020204030204" pitchFamily="34" charset="0"/>
                <a:cs typeface="Calibri" panose="020F0502020204030204" pitchFamily="34" charset="0"/>
              </a:defRPr>
            </a:lvl1pPr>
          </a:lstStyle>
          <a:p>
            <a:pPr lvl="0"/>
            <a:r>
              <a:rPr lang="en-GB"/>
              <a:t>Optional Subtitle</a:t>
            </a:r>
          </a:p>
        </p:txBody>
      </p:sp>
      <p:sp>
        <p:nvSpPr>
          <p:cNvPr id="3" name="Footer Placeholder 7">
            <a:extLst>
              <a:ext uri="{FF2B5EF4-FFF2-40B4-BE49-F238E27FC236}">
                <a16:creationId xmlns:a16="http://schemas.microsoft.com/office/drawing/2014/main" id="{0FF84E87-77EA-36E5-C9EA-51326B11DA83}"/>
              </a:ext>
            </a:extLst>
          </p:cNvPr>
          <p:cNvSpPr>
            <a:spLocks noGrp="1"/>
          </p:cNvSpPr>
          <p:nvPr>
            <p:ph type="ftr" sz="quarter" idx="19"/>
          </p:nvPr>
        </p:nvSpPr>
        <p:spPr>
          <a:xfrm>
            <a:off x="1164450" y="6386443"/>
            <a:ext cx="3536188" cy="288000"/>
          </a:xfrm>
        </p:spPr>
        <p:txBody>
          <a:bodyPr/>
          <a:lstStyle>
            <a:lvl1pPr>
              <a:defRPr>
                <a:solidFill>
                  <a:srgbClr val="FFDD19"/>
                </a:solidFill>
              </a:defRPr>
            </a:lvl1pPr>
          </a:lstStyle>
          <a:p>
            <a:r>
              <a:rPr lang="en-US"/>
              <a:t>© 2024 AVEVA Group Limited or its subsidiaries. All rights reserved.</a:t>
            </a:r>
            <a:endParaRPr lang="en-GB"/>
          </a:p>
        </p:txBody>
      </p:sp>
      <p:sp>
        <p:nvSpPr>
          <p:cNvPr id="4" name="Slide Number Placeholder 8">
            <a:extLst>
              <a:ext uri="{FF2B5EF4-FFF2-40B4-BE49-F238E27FC236}">
                <a16:creationId xmlns:a16="http://schemas.microsoft.com/office/drawing/2014/main" id="{ACA29E28-F5E7-3063-16DA-098FD5B01FF0}"/>
              </a:ext>
            </a:extLst>
          </p:cNvPr>
          <p:cNvSpPr>
            <a:spLocks noGrp="1"/>
          </p:cNvSpPr>
          <p:nvPr>
            <p:ph type="sldNum" sz="quarter" idx="20"/>
          </p:nvPr>
        </p:nvSpPr>
        <p:spPr>
          <a:xfrm>
            <a:off x="101168" y="6386443"/>
            <a:ext cx="320705" cy="288000"/>
          </a:xfrm>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211218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628775"/>
            <a:ext cx="5257800" cy="4433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628775"/>
            <a:ext cx="5257800" cy="4433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F6409B36-F304-043D-BF72-36A0240E741C}"/>
              </a:ext>
            </a:extLst>
          </p:cNvPr>
          <p:cNvSpPr>
            <a:spLocks noGrp="1"/>
          </p:cNvSpPr>
          <p:nvPr>
            <p:ph type="body" sz="quarter" idx="13" hasCustomPrompt="1"/>
          </p:nvPr>
        </p:nvSpPr>
        <p:spPr>
          <a:xfrm>
            <a:off x="609600" y="1130705"/>
            <a:ext cx="10972800" cy="320040"/>
          </a:xfrm>
        </p:spPr>
        <p:txBody>
          <a:bodyPr lIns="0">
            <a:noAutofit/>
          </a:bodyPr>
          <a:lstStyle>
            <a:lvl1pPr marL="18288" indent="0">
              <a:lnSpc>
                <a:spcPct val="95000"/>
              </a:lnSpc>
              <a:spcBef>
                <a:spcPts val="800"/>
              </a:spcBef>
              <a:spcAft>
                <a:spcPts val="0"/>
              </a:spcAft>
              <a:buNone/>
              <a:defRPr sz="2400" b="1" cap="none" spc="0" baseline="0">
                <a:solidFill>
                  <a:schemeClr val="accent3"/>
                </a:solidFill>
              </a:defRPr>
            </a:lvl1pPr>
          </a:lstStyle>
          <a:p>
            <a:pPr lvl="0"/>
            <a:r>
              <a:rPr lang="en-GB"/>
              <a:t>Optional Subtitle</a:t>
            </a:r>
          </a:p>
        </p:txBody>
      </p:sp>
    </p:spTree>
    <p:extLst>
      <p:ext uri="{BB962C8B-B14F-4D97-AF65-F5344CB8AC3E}">
        <p14:creationId xmlns:p14="http://schemas.microsoft.com/office/powerpoint/2010/main" val="40140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125538"/>
            <a:ext cx="10972800"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latin typeface="Calibri" panose="020F0502020204030204" pitchFamily="34" charset="0"/>
                <a:cs typeface="Calibri" panose="020F0502020204030204" pitchFamily="34" charset="0"/>
              </a:defRPr>
            </a:lvl1pPr>
          </a:lstStyle>
          <a:p>
            <a:pPr lvl="0"/>
            <a:r>
              <a:rPr lang="en-GB"/>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628774"/>
            <a:ext cx="3538728" cy="44291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628774"/>
            <a:ext cx="3538728" cy="44291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628774"/>
            <a:ext cx="3538728" cy="44291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7">
            <a:extLst>
              <a:ext uri="{FF2B5EF4-FFF2-40B4-BE49-F238E27FC236}">
                <a16:creationId xmlns:a16="http://schemas.microsoft.com/office/drawing/2014/main" id="{53C79238-453F-47D9-BA9C-50B8C24CCFD8}"/>
              </a:ext>
            </a:extLst>
          </p:cNvPr>
          <p:cNvSpPr>
            <a:spLocks noGrp="1"/>
          </p:cNvSpPr>
          <p:nvPr>
            <p:ph type="ftr" sz="quarter" idx="19"/>
          </p:nvPr>
        </p:nvSpPr>
        <p:spPr>
          <a:xfrm>
            <a:off x="1164450" y="6386443"/>
            <a:ext cx="3536188" cy="288000"/>
          </a:xfrm>
        </p:spPr>
        <p:txBody>
          <a:bodyPr/>
          <a:lstStyle>
            <a:lvl1pPr>
              <a:defRPr>
                <a:solidFill>
                  <a:srgbClr val="FFDD19"/>
                </a:solidFill>
              </a:defRPr>
            </a:lvl1pPr>
          </a:lstStyle>
          <a:p>
            <a:r>
              <a:rPr lang="en-US"/>
              <a:t>© 2024 AVEVA Group Limited or its subsidiaries. All rights reserved.</a:t>
            </a:r>
            <a:endParaRPr lang="en-GB"/>
          </a:p>
        </p:txBody>
      </p:sp>
      <p:sp>
        <p:nvSpPr>
          <p:cNvPr id="3" name="Slide Number Placeholder 8">
            <a:extLst>
              <a:ext uri="{FF2B5EF4-FFF2-40B4-BE49-F238E27FC236}">
                <a16:creationId xmlns:a16="http://schemas.microsoft.com/office/drawing/2014/main" id="{172F658A-9560-FDD2-5607-14B2894D15E0}"/>
              </a:ext>
            </a:extLst>
          </p:cNvPr>
          <p:cNvSpPr>
            <a:spLocks noGrp="1"/>
          </p:cNvSpPr>
          <p:nvPr>
            <p:ph type="sldNum" sz="quarter" idx="20"/>
          </p:nvPr>
        </p:nvSpPr>
        <p:spPr>
          <a:xfrm>
            <a:off x="101168" y="6386443"/>
            <a:ext cx="320705" cy="288000"/>
          </a:xfrm>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26557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130706"/>
            <a:ext cx="10972800"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latin typeface="Calibri" panose="020F0502020204030204" pitchFamily="34" charset="0"/>
                <a:cs typeface="Calibri" panose="020F0502020204030204" pitchFamily="34" charset="0"/>
              </a:defRPr>
            </a:lvl1pPr>
          </a:lstStyle>
          <a:p>
            <a:pPr lvl="0"/>
            <a:r>
              <a:rPr lang="en-GB"/>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628775"/>
            <a:ext cx="7266941" cy="4429125"/>
          </a:xfrm>
        </p:spPr>
        <p:txBody>
          <a:bodyPr anchor="ctr"/>
          <a:lstStyle>
            <a:lvl1pPr marL="0" indent="0" algn="ctr">
              <a:buFont typeface="Arial" panose="020B0604020202020204" pitchFamily="34" charset="0"/>
              <a:buNone/>
              <a:defRPr lang="en-GB" sz="2300" kern="1200" dirty="0">
                <a:solidFill>
                  <a:schemeClr val="tx1"/>
                </a:solidFill>
                <a:latin typeface="Calibri" panose="020F0502020204030204" pitchFamily="34" charset="0"/>
                <a:ea typeface="+mn-ea"/>
                <a:cs typeface="Calibri" panose="020F0502020204030204" pitchFamily="34" charset="0"/>
              </a:defRPr>
            </a:lvl1pPr>
          </a:lstStyle>
          <a:p>
            <a:pPr lvl="0"/>
            <a:r>
              <a:rPr lang="en-GB"/>
              <a:t>Click icon to </a:t>
            </a:r>
            <a:br>
              <a:rPr lang="en-GB"/>
            </a:br>
            <a:r>
              <a:rPr lang="en-GB"/>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637919"/>
            <a:ext cx="3328672" cy="1080000"/>
          </a:xfrm>
        </p:spPr>
        <p:txBody>
          <a:bodyPr tIns="91440">
            <a:noAutofit/>
          </a:bodyPr>
          <a:lstStyle>
            <a:lvl1pPr marL="18288" indent="0">
              <a:lnSpc>
                <a:spcPct val="90000"/>
              </a:lnSpc>
              <a:spcAft>
                <a:spcPts val="300"/>
              </a:spcAft>
              <a:buNone/>
              <a:defRPr sz="1800" b="0" cap="all" baseline="0">
                <a:solidFill>
                  <a:schemeClr val="tx1"/>
                </a:solidFill>
                <a:latin typeface="Calibri" panose="020F0502020204030204" pitchFamily="34" charset="0"/>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Calibri" panose="020F0502020204030204" pitchFamily="34" charset="0"/>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Calibri" panose="020F0502020204030204" pitchFamily="34" charset="0"/>
                <a:cs typeface="Calibri" panose="020F0502020204030204" pitchFamily="34" charset="0"/>
              </a:defRPr>
            </a:lvl3pPr>
          </a:lstStyle>
          <a:p>
            <a:pPr lvl="0"/>
            <a:r>
              <a:rPr lang="en-GB"/>
              <a:t>Edit Master text styles</a:t>
            </a:r>
          </a:p>
          <a:p>
            <a:pPr lvl="1"/>
            <a:r>
              <a:rPr lang="en-GB"/>
              <a:t>Second level</a:t>
            </a:r>
          </a:p>
          <a:p>
            <a:pPr lvl="2"/>
            <a:r>
              <a:rPr lang="en-GB"/>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046095"/>
            <a:ext cx="3328672" cy="1080000"/>
          </a:xfrm>
        </p:spPr>
        <p:txBody>
          <a:bodyPr>
            <a:noAutofit/>
          </a:bodyPr>
          <a:lstStyle>
            <a:lvl1pPr marL="18288" indent="0">
              <a:lnSpc>
                <a:spcPct val="90000"/>
              </a:lnSpc>
              <a:spcAft>
                <a:spcPts val="300"/>
              </a:spcAft>
              <a:buNone/>
              <a:defRPr sz="1800" b="0" cap="all" baseline="0">
                <a:solidFill>
                  <a:schemeClr val="tx1"/>
                </a:solidFill>
                <a:latin typeface="Calibri" panose="020F0502020204030204" pitchFamily="34" charset="0"/>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Calibri" panose="020F0502020204030204" pitchFamily="34" charset="0"/>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Calibri" panose="020F0502020204030204" pitchFamily="34" charset="0"/>
                <a:cs typeface="Calibri" panose="020F0502020204030204" pitchFamily="34" charset="0"/>
              </a:defRPr>
            </a:lvl3pPr>
          </a:lstStyle>
          <a:p>
            <a:pPr lvl="0"/>
            <a:r>
              <a:rPr lang="en-GB"/>
              <a:t>Edit Master text styles</a:t>
            </a:r>
          </a:p>
          <a:p>
            <a:pPr lvl="1"/>
            <a:r>
              <a:rPr lang="en-GB"/>
              <a:t>Second level</a:t>
            </a:r>
          </a:p>
          <a:p>
            <a:pPr lvl="2"/>
            <a:r>
              <a:rPr lang="en-GB"/>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2" name="Footer Placeholder 7">
            <a:extLst>
              <a:ext uri="{FF2B5EF4-FFF2-40B4-BE49-F238E27FC236}">
                <a16:creationId xmlns:a16="http://schemas.microsoft.com/office/drawing/2014/main" id="{5A4BD8C8-C5FD-1C08-41A7-7DD6C2C3D0A3}"/>
              </a:ext>
            </a:extLst>
          </p:cNvPr>
          <p:cNvSpPr>
            <a:spLocks noGrp="1"/>
          </p:cNvSpPr>
          <p:nvPr>
            <p:ph type="ftr" sz="quarter" idx="19"/>
          </p:nvPr>
        </p:nvSpPr>
        <p:spPr>
          <a:xfrm>
            <a:off x="1164450" y="6386443"/>
            <a:ext cx="3536188" cy="288000"/>
          </a:xfrm>
        </p:spPr>
        <p:txBody>
          <a:bodyPr/>
          <a:lstStyle>
            <a:lvl1pPr>
              <a:defRPr>
                <a:solidFill>
                  <a:srgbClr val="FFDD19"/>
                </a:solidFill>
              </a:defRPr>
            </a:lvl1pPr>
          </a:lstStyle>
          <a:p>
            <a:r>
              <a:rPr lang="en-US"/>
              <a:t>© 2024 AVEVA Group Limited or its subsidiaries. All rights reserved.</a:t>
            </a:r>
            <a:endParaRPr lang="en-GB"/>
          </a:p>
        </p:txBody>
      </p:sp>
      <p:sp>
        <p:nvSpPr>
          <p:cNvPr id="3" name="Slide Number Placeholder 8">
            <a:extLst>
              <a:ext uri="{FF2B5EF4-FFF2-40B4-BE49-F238E27FC236}">
                <a16:creationId xmlns:a16="http://schemas.microsoft.com/office/drawing/2014/main" id="{16CA518F-A2D4-F8CF-19C3-8A36C754D96E}"/>
              </a:ext>
            </a:extLst>
          </p:cNvPr>
          <p:cNvSpPr>
            <a:spLocks noGrp="1"/>
          </p:cNvSpPr>
          <p:nvPr>
            <p:ph type="sldNum" sz="quarter" idx="20"/>
          </p:nvPr>
        </p:nvSpPr>
        <p:spPr>
          <a:xfrm>
            <a:off x="101168" y="6386443"/>
            <a:ext cx="320705" cy="288000"/>
          </a:xfrm>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245007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125538"/>
            <a:ext cx="10972800"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latin typeface="Calibri" panose="020F0502020204030204" pitchFamily="34" charset="0"/>
                <a:cs typeface="Calibri" panose="020F0502020204030204" pitchFamily="34" charset="0"/>
              </a:defRPr>
            </a:lvl1pPr>
          </a:lstStyle>
          <a:p>
            <a:pPr lvl="0"/>
            <a:r>
              <a:rPr lang="en-GB"/>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631949"/>
            <a:ext cx="3328670" cy="1080000"/>
          </a:xfrm>
        </p:spPr>
        <p:txBody>
          <a:bodyPr tIns="91440">
            <a:noAutofit/>
          </a:bodyPr>
          <a:lstStyle>
            <a:lvl1pPr marL="18288" indent="0">
              <a:lnSpc>
                <a:spcPct val="100000"/>
              </a:lnSpc>
              <a:spcAft>
                <a:spcPts val="300"/>
              </a:spcAft>
              <a:buNone/>
              <a:defRPr sz="1800" b="0" cap="all" baseline="0">
                <a:solidFill>
                  <a:schemeClr val="tx1"/>
                </a:solidFill>
                <a:latin typeface="Calibri" panose="020F0502020204030204" pitchFamily="34" charset="0"/>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Calibri" panose="020F0502020204030204" pitchFamily="34" charset="0"/>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Calibri" panose="020F0502020204030204" pitchFamily="34" charset="0"/>
                <a:cs typeface="Calibri" panose="020F0502020204030204" pitchFamily="34" charset="0"/>
              </a:defRPr>
            </a:lvl3pPr>
          </a:lstStyle>
          <a:p>
            <a:pPr lvl="0"/>
            <a:r>
              <a:rPr lang="en-GB"/>
              <a:t>Edit Master text styles</a:t>
            </a:r>
          </a:p>
          <a:p>
            <a:pPr lvl="1"/>
            <a:r>
              <a:rPr lang="en-GB"/>
              <a:t>Second level</a:t>
            </a:r>
          </a:p>
          <a:p>
            <a:pPr lvl="2"/>
            <a:r>
              <a:rPr lang="en-GB"/>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049269"/>
            <a:ext cx="3328670" cy="1080000"/>
          </a:xfrm>
        </p:spPr>
        <p:txBody>
          <a:bodyPr>
            <a:noAutofit/>
          </a:bodyPr>
          <a:lstStyle>
            <a:lvl1pPr marL="18288" indent="0">
              <a:lnSpc>
                <a:spcPct val="100000"/>
              </a:lnSpc>
              <a:spcAft>
                <a:spcPts val="300"/>
              </a:spcAft>
              <a:buNone/>
              <a:defRPr sz="1800" b="0" cap="all" baseline="0">
                <a:solidFill>
                  <a:schemeClr val="tx1"/>
                </a:solidFill>
                <a:latin typeface="Calibri" panose="020F0502020204030204" pitchFamily="34" charset="0"/>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Calibri" panose="020F0502020204030204" pitchFamily="34" charset="0"/>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Calibri" panose="020F0502020204030204" pitchFamily="34" charset="0"/>
                <a:cs typeface="Calibri" panose="020F0502020204030204" pitchFamily="34" charset="0"/>
              </a:defRPr>
            </a:lvl3pPr>
          </a:lstStyle>
          <a:p>
            <a:pPr lvl="0"/>
            <a:r>
              <a:rPr lang="en-GB"/>
              <a:t>Click to edit Master text styles</a:t>
            </a:r>
          </a:p>
          <a:p>
            <a:pPr lvl="1"/>
            <a:r>
              <a:rPr lang="en-GB"/>
              <a:t>Second level</a:t>
            </a:r>
          </a:p>
          <a:p>
            <a:pPr lvl="2"/>
            <a:r>
              <a:rPr lang="en-GB"/>
              <a:t>Third level</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631949"/>
            <a:ext cx="7269653" cy="4425951"/>
          </a:xfrm>
        </p:spPr>
        <p:txBody>
          <a:bodyPr anchor="ctr"/>
          <a:lstStyle>
            <a:lvl1pPr marL="0" indent="0" algn="ctr">
              <a:buFont typeface="Arial" panose="020B0604020202020204" pitchFamily="34" charset="0"/>
              <a:buNone/>
              <a:defRPr lang="en-GB" sz="2300" kern="1200" dirty="0">
                <a:solidFill>
                  <a:schemeClr val="tx1"/>
                </a:solidFill>
                <a:latin typeface="Calibri" panose="020F0502020204030204" pitchFamily="34" charset="0"/>
                <a:ea typeface="+mn-ea"/>
                <a:cs typeface="Calibri" panose="020F0502020204030204" pitchFamily="34" charset="0"/>
              </a:defRPr>
            </a:lvl1pPr>
          </a:lstStyle>
          <a:p>
            <a:pPr lvl="0"/>
            <a:r>
              <a:rPr lang="en-GB"/>
              <a:t>Click icon to </a:t>
            </a:r>
            <a:br>
              <a:rPr lang="en-GB"/>
            </a:br>
            <a:r>
              <a:rPr lang="en-GB"/>
              <a:t>add object</a:t>
            </a:r>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lvl1pPr>
              <a:defRPr>
                <a:solidFill>
                  <a:srgbClr val="FFDD19"/>
                </a:solidFill>
                <a:latin typeface="Calibri" panose="020F0502020204030204" pitchFamily="34" charset="0"/>
                <a:cs typeface="Calibri" panose="020F0502020204030204" pitchFamily="34" charset="0"/>
              </a:defRPr>
            </a:lvl1pPr>
          </a:lstStyle>
          <a:p>
            <a:r>
              <a:rPr lang="en-US"/>
              <a:t>© 2024 AVEVA Group Limited or its subsidiaries. All rights reserved.</a:t>
            </a:r>
            <a:endParaRPr lang="en-GB"/>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lvl1pPr>
              <a:defRPr>
                <a:solidFill>
                  <a:srgbClr val="FFDD19"/>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204294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en-US"/>
              <a:t>Click to edit Master title style</a:t>
            </a:r>
            <a:endParaRPr lang="en-GB"/>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6367274" y="1920239"/>
            <a:ext cx="2468880" cy="3609405"/>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13" name="Content Placeholder 3">
            <a:extLst>
              <a:ext uri="{FF2B5EF4-FFF2-40B4-BE49-F238E27FC236}">
                <a16:creationId xmlns:a16="http://schemas.microsoft.com/office/drawing/2014/main" id="{4E7B4A80-82BB-40D8-838C-669C383B2556}"/>
              </a:ext>
            </a:extLst>
          </p:cNvPr>
          <p:cNvSpPr>
            <a:spLocks noGrp="1"/>
          </p:cNvSpPr>
          <p:nvPr>
            <p:ph sz="quarter" idx="25" hasCustomPrompt="1"/>
          </p:nvPr>
        </p:nvSpPr>
        <p:spPr>
          <a:xfrm>
            <a:off x="9113520"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
        <p:nvSpPr>
          <p:cNvPr id="2" name="Text Placeholder 7">
            <a:extLst>
              <a:ext uri="{FF2B5EF4-FFF2-40B4-BE49-F238E27FC236}">
                <a16:creationId xmlns:a16="http://schemas.microsoft.com/office/drawing/2014/main" id="{EA0B32FE-CF8E-DD7C-60FD-D220D45AFC16}"/>
              </a:ext>
            </a:extLst>
          </p:cNvPr>
          <p:cNvSpPr>
            <a:spLocks noGrp="1"/>
          </p:cNvSpPr>
          <p:nvPr>
            <p:ph type="body" sz="quarter" idx="13" hasCustomPrompt="1"/>
          </p:nvPr>
        </p:nvSpPr>
        <p:spPr>
          <a:xfrm>
            <a:off x="609583" y="1125538"/>
            <a:ext cx="10972800"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latin typeface="Calibri" panose="020F0502020204030204" pitchFamily="34" charset="0"/>
                <a:cs typeface="Calibri" panose="020F0502020204030204" pitchFamily="34" charset="0"/>
              </a:defRPr>
            </a:lvl1pPr>
          </a:lstStyle>
          <a:p>
            <a:pPr lvl="0"/>
            <a:r>
              <a:rPr lang="en-GB"/>
              <a:t>Optional Subtitle</a:t>
            </a:r>
          </a:p>
        </p:txBody>
      </p:sp>
      <p:sp>
        <p:nvSpPr>
          <p:cNvPr id="4" name="Content Placeholder 3">
            <a:extLst>
              <a:ext uri="{FF2B5EF4-FFF2-40B4-BE49-F238E27FC236}">
                <a16:creationId xmlns:a16="http://schemas.microsoft.com/office/drawing/2014/main" id="{722624DA-AEED-E895-64DD-CAE8A095823F}"/>
              </a:ext>
            </a:extLst>
          </p:cNvPr>
          <p:cNvSpPr>
            <a:spLocks noGrp="1"/>
          </p:cNvSpPr>
          <p:nvPr>
            <p:ph sz="quarter" idx="26"/>
          </p:nvPr>
        </p:nvSpPr>
        <p:spPr>
          <a:xfrm>
            <a:off x="609600" y="1628774"/>
            <a:ext cx="5480308" cy="44291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6338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0000"/>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F9669CD-2FB7-1056-EB33-E1692FF67B8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7040" t="4581" r="-1806" b="4581"/>
          <a:stretch/>
        </p:blipFill>
        <p:spPr>
          <a:xfrm>
            <a:off x="-1" y="-1"/>
            <a:ext cx="11899769" cy="6858001"/>
          </a:xfrm>
          <a:prstGeom prst="rect">
            <a:avLst/>
          </a:prstGeom>
        </p:spPr>
      </p:pic>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2490216" y="4247851"/>
            <a:ext cx="5943600" cy="320040"/>
          </a:xfrm>
        </p:spPr>
        <p:txBody>
          <a:bodyPr anchor="ctr">
            <a:noAutofit/>
          </a:bodyPr>
          <a:lstStyle>
            <a:lvl1pPr marL="0" indent="0">
              <a:spcAft>
                <a:spcPts val="1000"/>
              </a:spcAft>
              <a:buNone/>
              <a:defRPr sz="1800" b="1">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2490216" y="2547067"/>
            <a:ext cx="7031736" cy="1362456"/>
          </a:xfrm>
        </p:spPr>
        <p:txBody>
          <a:bodyPr anchor="t">
            <a:noAutofit/>
          </a:bodyPr>
          <a:lstStyle>
            <a:lvl1pPr marL="0" indent="0">
              <a:lnSpc>
                <a:spcPct val="95000"/>
              </a:lnSpc>
              <a:spcBef>
                <a:spcPts val="0"/>
              </a:spcBef>
              <a:spcAft>
                <a:spcPts val="900"/>
              </a:spcAft>
              <a:buNone/>
              <a:defRPr sz="5400" b="0" i="0" cap="none" baseline="0">
                <a:solidFill>
                  <a:srgbClr val="FFDD19"/>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Title Slide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2490216" y="4803069"/>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2490216" y="1934419"/>
            <a:ext cx="2971800" cy="265176"/>
          </a:xfrm>
        </p:spPr>
        <p:txBody>
          <a:bodyPr anchor="ctr">
            <a:noAutofit/>
          </a:bodyPr>
          <a:lstStyle>
            <a:lvl1pPr marL="0" indent="0">
              <a:spcAft>
                <a:spcPts val="1000"/>
              </a:spcAft>
              <a:buNone/>
              <a:defRPr sz="1600" b="0" cap="all" baseline="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pic>
        <p:nvPicPr>
          <p:cNvPr id="10" name="Graphic 9">
            <a:extLst>
              <a:ext uri="{FF2B5EF4-FFF2-40B4-BE49-F238E27FC236}">
                <a16:creationId xmlns:a16="http://schemas.microsoft.com/office/drawing/2014/main" id="{1F1ABF40-74D6-5EDC-BA9A-D2533B7381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62301" y="6146486"/>
            <a:ext cx="2517051" cy="383957"/>
          </a:xfrm>
          <a:prstGeom prst="rect">
            <a:avLst/>
          </a:prstGeom>
        </p:spPr>
      </p:pic>
    </p:spTree>
    <p:extLst>
      <p:ext uri="{BB962C8B-B14F-4D97-AF65-F5344CB8AC3E}">
        <p14:creationId xmlns:p14="http://schemas.microsoft.com/office/powerpoint/2010/main" val="81158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606552" y="1628774"/>
            <a:ext cx="2468880" cy="3900870"/>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
        <p:nvSpPr>
          <p:cNvPr id="15" name="Content Placeholder 3">
            <a:extLst>
              <a:ext uri="{FF2B5EF4-FFF2-40B4-BE49-F238E27FC236}">
                <a16:creationId xmlns:a16="http://schemas.microsoft.com/office/drawing/2014/main" id="{C7EA07DA-ED1F-4164-A340-C1FECD7806B9}"/>
              </a:ext>
            </a:extLst>
          </p:cNvPr>
          <p:cNvSpPr>
            <a:spLocks noGrp="1"/>
          </p:cNvSpPr>
          <p:nvPr>
            <p:ph sz="quarter" idx="25" hasCustomPrompt="1"/>
          </p:nvPr>
        </p:nvSpPr>
        <p:spPr>
          <a:xfrm>
            <a:off x="3355668" y="1628774"/>
            <a:ext cx="2468880" cy="3900870"/>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7" name="Text Placeholder 7">
            <a:extLst>
              <a:ext uri="{FF2B5EF4-FFF2-40B4-BE49-F238E27FC236}">
                <a16:creationId xmlns:a16="http://schemas.microsoft.com/office/drawing/2014/main" id="{41645C51-1B4C-D2A7-6F92-D26A0249FF05}"/>
              </a:ext>
            </a:extLst>
          </p:cNvPr>
          <p:cNvSpPr>
            <a:spLocks noGrp="1"/>
          </p:cNvSpPr>
          <p:nvPr>
            <p:ph type="body" sz="quarter" idx="13" hasCustomPrompt="1"/>
          </p:nvPr>
        </p:nvSpPr>
        <p:spPr>
          <a:xfrm>
            <a:off x="609583" y="1125538"/>
            <a:ext cx="10972800"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latin typeface="Calibri" panose="020F0502020204030204" pitchFamily="34" charset="0"/>
                <a:cs typeface="Calibri" panose="020F0502020204030204" pitchFamily="34" charset="0"/>
              </a:defRPr>
            </a:lvl1pPr>
          </a:lstStyle>
          <a:p>
            <a:pPr lvl="0"/>
            <a:r>
              <a:rPr lang="en-GB"/>
              <a:t>Optional Subtitle</a:t>
            </a:r>
          </a:p>
        </p:txBody>
      </p:sp>
      <p:sp>
        <p:nvSpPr>
          <p:cNvPr id="9" name="Content Placeholder 3">
            <a:extLst>
              <a:ext uri="{FF2B5EF4-FFF2-40B4-BE49-F238E27FC236}">
                <a16:creationId xmlns:a16="http://schemas.microsoft.com/office/drawing/2014/main" id="{B05955D9-F01B-35BF-1A01-C32C4B7AFA2E}"/>
              </a:ext>
            </a:extLst>
          </p:cNvPr>
          <p:cNvSpPr>
            <a:spLocks noGrp="1"/>
          </p:cNvSpPr>
          <p:nvPr>
            <p:ph sz="quarter" idx="26"/>
          </p:nvPr>
        </p:nvSpPr>
        <p:spPr>
          <a:xfrm>
            <a:off x="6235603" y="1628774"/>
            <a:ext cx="5346780" cy="44291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1324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125538"/>
            <a:ext cx="5054600"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defRPr>
            </a:lvl1pPr>
          </a:lstStyle>
          <a:p>
            <a:pPr lvl="0"/>
            <a:r>
              <a:rPr lang="en-GB"/>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val="1"/>
              </a:ext>
            </a:extLst>
          </p:cNvPr>
          <p:cNvSpPr>
            <a:spLocks noGrp="1"/>
          </p:cNvSpPr>
          <p:nvPr>
            <p:ph type="pic" sz="quarter" idx="15" hasCustomPrompt="1"/>
          </p:nvPr>
        </p:nvSpPr>
        <p:spPr>
          <a:xfrm>
            <a:off x="6706904" y="0"/>
            <a:ext cx="5485096" cy="6062472"/>
          </a:xfrm>
          <a:prstGeom prst="rect">
            <a:avLst/>
          </a:prstGeom>
          <a:solidFill>
            <a:schemeClr val="accent6"/>
          </a:solidFill>
          <a:ln>
            <a:noFill/>
          </a:ln>
        </p:spPr>
        <p:txBody>
          <a:bodyPr anchor="ctr"/>
          <a:lstStyle>
            <a:lvl1pPr marL="0" indent="0" algn="ctr">
              <a:buNone/>
              <a:defRPr sz="2000">
                <a:solidFill>
                  <a:schemeClr val="tx1"/>
                </a:solidFill>
                <a:latin typeface="Calibri" panose="020F0502020204030204" pitchFamily="34" charset="0"/>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268268"/>
            <a:ext cx="5603143" cy="804672"/>
          </a:xfrm>
        </p:spPr>
        <p:txBody>
          <a:bodyPr/>
          <a:lstStyle/>
          <a:p>
            <a:r>
              <a:rPr lang="en-GB"/>
              <a:t>Click to edit Master title style</a:t>
            </a:r>
            <a:endParaRPr lang="en-US"/>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628775"/>
            <a:ext cx="5056632" cy="443369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878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6108192" cy="6071616"/>
          </a:xfrm>
          <a:prstGeom prst="rect">
            <a:avLst/>
          </a:prstGeom>
          <a:solidFill>
            <a:schemeClr val="accent6"/>
          </a:solidFill>
          <a:ln>
            <a:noFill/>
          </a:ln>
        </p:spPr>
        <p:txBody>
          <a:bodyPr anchor="ctr"/>
          <a:lstStyle>
            <a:lvl1pPr marL="0" indent="0" algn="ctr">
              <a:buNone/>
              <a:defRPr sz="2000">
                <a:solidFill>
                  <a:schemeClr val="tx1"/>
                </a:solidFill>
                <a:latin typeface="Calibri" panose="020F0502020204030204" pitchFamily="34" charset="0"/>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8888" y="1125538"/>
            <a:ext cx="5226797" cy="320040"/>
          </a:xfrm>
        </p:spPr>
        <p:txBody>
          <a:bodyPr>
            <a:noAutofit/>
          </a:bodyPr>
          <a:lstStyle>
            <a:lvl1pPr marL="18288" indent="0">
              <a:lnSpc>
                <a:spcPct val="95000"/>
              </a:lnSpc>
              <a:spcBef>
                <a:spcPts val="800"/>
              </a:spcBef>
              <a:spcAft>
                <a:spcPts val="0"/>
              </a:spcAft>
              <a:buNone/>
              <a:defRPr sz="2400" b="1" cap="none" spc="0" baseline="0">
                <a:solidFill>
                  <a:schemeClr val="accent3"/>
                </a:solidFill>
                <a:latin typeface="Calibri" panose="020F0502020204030204" pitchFamily="34" charset="0"/>
                <a:cs typeface="Calibri" panose="020F0502020204030204" pitchFamily="34" charset="0"/>
              </a:defRPr>
            </a:lvl1pPr>
          </a:lstStyle>
          <a:p>
            <a:pPr lvl="0"/>
            <a:r>
              <a:rPr lang="en-GB"/>
              <a:t>Optional Subtitle</a:t>
            </a: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269096"/>
            <a:ext cx="5234940" cy="804672"/>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628775"/>
            <a:ext cx="5235575" cy="443369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7">
            <a:extLst>
              <a:ext uri="{FF2B5EF4-FFF2-40B4-BE49-F238E27FC236}">
                <a16:creationId xmlns:a16="http://schemas.microsoft.com/office/drawing/2014/main" id="{2862AC9B-C0EF-9B52-5A3E-7DFBC635B2ED}"/>
              </a:ext>
            </a:extLst>
          </p:cNvPr>
          <p:cNvSpPr>
            <a:spLocks noGrp="1"/>
          </p:cNvSpPr>
          <p:nvPr>
            <p:ph type="ftr" sz="quarter" idx="19"/>
          </p:nvPr>
        </p:nvSpPr>
        <p:spPr>
          <a:xfrm>
            <a:off x="1164450" y="6386443"/>
            <a:ext cx="3536188" cy="288000"/>
          </a:xfrm>
        </p:spPr>
        <p:txBody>
          <a:bodyPr/>
          <a:lstStyle>
            <a:lvl1pPr>
              <a:defRPr>
                <a:solidFill>
                  <a:srgbClr val="FFDD19"/>
                </a:solidFill>
              </a:defRPr>
            </a:lvl1pPr>
          </a:lstStyle>
          <a:p>
            <a:r>
              <a:rPr lang="en-US"/>
              <a:t>© 2024 AVEVA Group Limited or its subsidiaries. All rights reserved.</a:t>
            </a:r>
            <a:endParaRPr lang="en-GB"/>
          </a:p>
        </p:txBody>
      </p:sp>
      <p:sp>
        <p:nvSpPr>
          <p:cNvPr id="4" name="Slide Number Placeholder 8">
            <a:extLst>
              <a:ext uri="{FF2B5EF4-FFF2-40B4-BE49-F238E27FC236}">
                <a16:creationId xmlns:a16="http://schemas.microsoft.com/office/drawing/2014/main" id="{7886FB07-1986-1346-9594-7939D7FCBF3D}"/>
              </a:ext>
            </a:extLst>
          </p:cNvPr>
          <p:cNvSpPr>
            <a:spLocks noGrp="1"/>
          </p:cNvSpPr>
          <p:nvPr>
            <p:ph type="sldNum" sz="quarter" idx="21"/>
          </p:nvPr>
        </p:nvSpPr>
        <p:spPr>
          <a:xfrm>
            <a:off x="101168" y="6386443"/>
            <a:ext cx="320705" cy="288000"/>
          </a:xfrm>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99878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6552" y="1130431"/>
            <a:ext cx="5791200" cy="321627"/>
          </a:xfrm>
        </p:spPr>
        <p:txBody>
          <a:bodyPr lIns="0">
            <a:noAutofit/>
          </a:bodyPr>
          <a:lstStyle>
            <a:lvl1pPr marL="18288" indent="0">
              <a:lnSpc>
                <a:spcPct val="95000"/>
              </a:lnSpc>
              <a:spcBef>
                <a:spcPts val="800"/>
              </a:spcBef>
              <a:spcAft>
                <a:spcPts val="0"/>
              </a:spcAft>
              <a:buNone/>
              <a:defRPr sz="2400" b="1" i="0" cap="none" spc="0" baseline="0">
                <a:solidFill>
                  <a:schemeClr val="accent3"/>
                </a:solidFill>
              </a:defRPr>
            </a:lvl1pPr>
          </a:lstStyle>
          <a:p>
            <a:pPr lvl="0"/>
            <a:r>
              <a:rPr lang="en-GB"/>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6042212" cy="322056"/>
          </a:xfrm>
        </p:spPr>
        <p:txBody>
          <a:bodyPr anchor="b">
            <a:noAutofit/>
          </a:bodyPr>
          <a:lstStyle>
            <a:lvl1pPr marL="0" indent="0">
              <a:lnSpc>
                <a:spcPts val="1200"/>
              </a:lnSpc>
              <a:spcAft>
                <a:spcPts val="0"/>
              </a:spcAft>
              <a:buNone/>
              <a:defRPr sz="1000" b="0" cap="none" baseline="0">
                <a:solidFill>
                  <a:schemeClr val="tx1"/>
                </a:solidFill>
                <a:latin typeface="Arial" panose="020B0604020202020204" pitchFamily="34" charset="0"/>
                <a:cs typeface="Arial" panose="020B0604020202020204" pitchFamily="34" charset="0"/>
              </a:defRPr>
            </a:lvl1pPr>
          </a:lstStyle>
          <a:p>
            <a:pPr lvl="0"/>
            <a:r>
              <a:rPr lang="en-GB"/>
              <a:t>Insert Reference, Source or Caption text</a:t>
            </a: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09601" y="269096"/>
            <a:ext cx="5791200" cy="804672"/>
          </a:xfrm>
        </p:spPr>
        <p:txBody>
          <a:bodyPr/>
          <a:lstStyle>
            <a:lvl1pPr>
              <a:defRPr>
                <a:solidFill>
                  <a:schemeClr val="tx1"/>
                </a:solidFill>
              </a:defRPr>
            </a:lvl1pPr>
          </a:lstStyle>
          <a:p>
            <a:r>
              <a:rPr lang="en-GB"/>
              <a:t>Click to edit Master title style</a:t>
            </a:r>
            <a:endParaRPr lang="en-US"/>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628775"/>
            <a:ext cx="5791200" cy="40405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7">
            <a:extLst>
              <a:ext uri="{FF2B5EF4-FFF2-40B4-BE49-F238E27FC236}">
                <a16:creationId xmlns:a16="http://schemas.microsoft.com/office/drawing/2014/main" id="{FDA78399-C596-D1C8-4911-E35B3B761240}"/>
              </a:ext>
            </a:extLst>
          </p:cNvPr>
          <p:cNvSpPr>
            <a:spLocks noGrp="1"/>
          </p:cNvSpPr>
          <p:nvPr>
            <p:ph type="ftr" sz="quarter" idx="19"/>
          </p:nvPr>
        </p:nvSpPr>
        <p:spPr>
          <a:xfrm>
            <a:off x="1164450" y="6386443"/>
            <a:ext cx="3536188" cy="288000"/>
          </a:xfrm>
        </p:spPr>
        <p:txBody>
          <a:bodyPr/>
          <a:lstStyle>
            <a:lvl1pPr>
              <a:defRPr>
                <a:solidFill>
                  <a:srgbClr val="FFDD19"/>
                </a:solidFill>
              </a:defRPr>
            </a:lvl1pPr>
          </a:lstStyle>
          <a:p>
            <a:r>
              <a:rPr lang="en-US"/>
              <a:t>© 2024 AVEVA Group Limited or its subsidiaries. All rights reserved.</a:t>
            </a:r>
            <a:endParaRPr lang="en-GB"/>
          </a:p>
        </p:txBody>
      </p:sp>
      <p:sp>
        <p:nvSpPr>
          <p:cNvPr id="4" name="Slide Number Placeholder 8">
            <a:extLst>
              <a:ext uri="{FF2B5EF4-FFF2-40B4-BE49-F238E27FC236}">
                <a16:creationId xmlns:a16="http://schemas.microsoft.com/office/drawing/2014/main" id="{E0590990-0DE7-CE9A-CA78-1C66FF812B3C}"/>
              </a:ext>
            </a:extLst>
          </p:cNvPr>
          <p:cNvSpPr>
            <a:spLocks noGrp="1"/>
          </p:cNvSpPr>
          <p:nvPr>
            <p:ph type="sldNum" sz="quarter" idx="20"/>
          </p:nvPr>
        </p:nvSpPr>
        <p:spPr>
          <a:xfrm>
            <a:off x="101168" y="6386443"/>
            <a:ext cx="320705" cy="288000"/>
          </a:xfrm>
        </p:spPr>
        <p:txBody>
          <a:bodyPr/>
          <a:lstStyle>
            <a:lvl1pPr>
              <a:defRPr>
                <a:solidFill>
                  <a:srgbClr val="FFDD19"/>
                </a:solidFill>
              </a:defRPr>
            </a:lvl1pPr>
          </a:lstStyle>
          <a:p>
            <a:fld id="{267CDB12-45E5-4FD7-AE50-9CB5AFC72BA1}" type="slidenum">
              <a:rPr lang="en-GB" smtClean="0"/>
              <a:pPr/>
              <a:t>‹#›</a:t>
            </a:fld>
            <a:endParaRPr lang="en-GB"/>
          </a:p>
        </p:txBody>
      </p:sp>
      <p:sp>
        <p:nvSpPr>
          <p:cNvPr id="6" name="Picture Placeholder 3">
            <a:extLst>
              <a:ext uri="{FF2B5EF4-FFF2-40B4-BE49-F238E27FC236}">
                <a16:creationId xmlns:a16="http://schemas.microsoft.com/office/drawing/2014/main" id="{721EEC71-DB4A-ECD1-5FA9-D5A29F30EE7C}"/>
              </a:ext>
              <a:ext uri="{C183D7F6-B498-43B3-948B-1728B52AA6E4}">
                <adec:decorative xmlns:adec="http://schemas.microsoft.com/office/drawing/2017/decorative" val="1"/>
              </a:ext>
            </a:extLst>
          </p:cNvPr>
          <p:cNvSpPr>
            <a:spLocks noGrp="1"/>
          </p:cNvSpPr>
          <p:nvPr>
            <p:ph type="pic" sz="quarter" idx="15" hasCustomPrompt="1"/>
          </p:nvPr>
        </p:nvSpPr>
        <p:spPr>
          <a:xfrm>
            <a:off x="6706904" y="0"/>
            <a:ext cx="5485096" cy="6062472"/>
          </a:xfrm>
          <a:prstGeom prst="rect">
            <a:avLst/>
          </a:prstGeom>
          <a:solidFill>
            <a:schemeClr val="accent6"/>
          </a:solidFill>
          <a:ln>
            <a:noFill/>
          </a:ln>
        </p:spPr>
        <p:txBody>
          <a:bodyPr anchor="ctr"/>
          <a:lstStyle>
            <a:lvl1pPr marL="0" indent="0" algn="ctr">
              <a:buNone/>
              <a:defRPr sz="2000">
                <a:solidFill>
                  <a:schemeClr val="tx1"/>
                </a:solidFill>
                <a:latin typeface="Calibri" panose="020F0502020204030204" pitchFamily="34" charset="0"/>
                <a:cs typeface="Calibri" panose="020F0502020204030204" pitchFamily="34" charset="0"/>
              </a:defRPr>
            </a:lvl1pPr>
          </a:lstStyle>
          <a:p>
            <a:r>
              <a:rPr lang="en-GB"/>
              <a:t>Click icon to Insert Image</a:t>
            </a:r>
          </a:p>
        </p:txBody>
      </p:sp>
    </p:spTree>
    <p:extLst>
      <p:ext uri="{BB962C8B-B14F-4D97-AF65-F5344CB8AC3E}">
        <p14:creationId xmlns:p14="http://schemas.microsoft.com/office/powerpoint/2010/main" val="229526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4709782" cy="6067044"/>
          </a:xfrm>
          <a:prstGeom prst="rect">
            <a:avLst/>
          </a:prstGeom>
          <a:solidFill>
            <a:schemeClr val="accent6"/>
          </a:solidFill>
          <a:ln>
            <a:noFill/>
          </a:ln>
        </p:spPr>
        <p:txBody>
          <a:bodyPr anchor="ctr"/>
          <a:lstStyle>
            <a:lvl1pPr marL="0" indent="0" algn="ctr">
              <a:buNone/>
              <a:defRPr sz="2000">
                <a:solidFill>
                  <a:schemeClr val="tx1"/>
                </a:solidFill>
                <a:latin typeface="Calibri" panose="020F0502020204030204" pitchFamily="34" charset="0"/>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930040" y="1125538"/>
            <a:ext cx="6652359"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latin typeface="Calibri" panose="020F0502020204030204" pitchFamily="34" charset="0"/>
                <a:cs typeface="Calibri" panose="020F0502020204030204" pitchFamily="34" charset="0"/>
              </a:defRPr>
            </a:lvl1pPr>
          </a:lstStyle>
          <a:p>
            <a:pPr lvl="0"/>
            <a:r>
              <a:rPr lang="en-GB"/>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930268" y="5665258"/>
            <a:ext cx="6655177" cy="392642"/>
          </a:xfrm>
        </p:spPr>
        <p:txBody>
          <a:bodyPr anchor="b">
            <a:noAutofit/>
          </a:bodyPr>
          <a:lstStyle>
            <a:lvl1pPr marL="0" indent="0">
              <a:lnSpc>
                <a:spcPts val="1200"/>
              </a:lnSpc>
              <a:spcAft>
                <a:spcPts val="0"/>
              </a:spcAft>
              <a:buNone/>
              <a:defRPr sz="1000" b="0" cap="none" baseline="0">
                <a:solidFill>
                  <a:schemeClr val="tx1"/>
                </a:solidFill>
                <a:latin typeface="Calibri" panose="020F0502020204030204" pitchFamily="34" charset="0"/>
                <a:cs typeface="Calibri" panose="020F0502020204030204" pitchFamily="34" charset="0"/>
              </a:defRPr>
            </a:lvl1pPr>
          </a:lstStyle>
          <a:p>
            <a:pPr lvl="0"/>
            <a:r>
              <a:rPr lang="en-GB"/>
              <a:t>Insert Reference, Source or Caption text</a:t>
            </a: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930268" y="267164"/>
            <a:ext cx="6655179" cy="804672"/>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930587" y="1628775"/>
            <a:ext cx="6655177" cy="404050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7">
            <a:extLst>
              <a:ext uri="{FF2B5EF4-FFF2-40B4-BE49-F238E27FC236}">
                <a16:creationId xmlns:a16="http://schemas.microsoft.com/office/drawing/2014/main" id="{C9CDEECC-CF4D-269D-8428-AB0DB64BE6FB}"/>
              </a:ext>
            </a:extLst>
          </p:cNvPr>
          <p:cNvSpPr>
            <a:spLocks noGrp="1"/>
          </p:cNvSpPr>
          <p:nvPr>
            <p:ph type="ftr" sz="quarter" idx="19"/>
          </p:nvPr>
        </p:nvSpPr>
        <p:spPr>
          <a:xfrm>
            <a:off x="1164450" y="6386443"/>
            <a:ext cx="3536188" cy="288000"/>
          </a:xfrm>
        </p:spPr>
        <p:txBody>
          <a:bodyPr/>
          <a:lstStyle>
            <a:lvl1pPr>
              <a:defRPr>
                <a:solidFill>
                  <a:srgbClr val="FFDD19"/>
                </a:solidFill>
              </a:defRPr>
            </a:lvl1pPr>
          </a:lstStyle>
          <a:p>
            <a:r>
              <a:rPr lang="en-US"/>
              <a:t>© 2024 AVEVA Group Limited or its subsidiaries. All rights reserved.</a:t>
            </a:r>
            <a:endParaRPr lang="en-GB"/>
          </a:p>
        </p:txBody>
      </p:sp>
      <p:sp>
        <p:nvSpPr>
          <p:cNvPr id="3" name="Slide Number Placeholder 8">
            <a:extLst>
              <a:ext uri="{FF2B5EF4-FFF2-40B4-BE49-F238E27FC236}">
                <a16:creationId xmlns:a16="http://schemas.microsoft.com/office/drawing/2014/main" id="{BFDF4894-5704-79AF-1237-E2BF2964F984}"/>
              </a:ext>
            </a:extLst>
          </p:cNvPr>
          <p:cNvSpPr>
            <a:spLocks noGrp="1"/>
          </p:cNvSpPr>
          <p:nvPr>
            <p:ph type="sldNum" sz="quarter" idx="20"/>
          </p:nvPr>
        </p:nvSpPr>
        <p:spPr>
          <a:xfrm>
            <a:off x="101168" y="6386443"/>
            <a:ext cx="320705" cy="288000"/>
          </a:xfrm>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3329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nd Narrow Photo">
    <p:bg>
      <p:bgPr>
        <a:solidFill>
          <a:schemeClr val="bg1"/>
        </a:solidFill>
        <a:effectLst/>
      </p:bgPr>
    </p:bg>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a:t>Insert Reference, Source or Caption text</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316839"/>
            <a:ext cx="7159752" cy="804672"/>
          </a:xfrm>
        </p:spPr>
        <p:txBody>
          <a:bodyPr/>
          <a:lstStyle/>
          <a:p>
            <a:r>
              <a:rPr lang="en-US"/>
              <a:t>Click to edit Master title style</a:t>
            </a:r>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3">
            <a:extLst>
              <a:ext uri="{FF2B5EF4-FFF2-40B4-BE49-F238E27FC236}">
                <a16:creationId xmlns:a16="http://schemas.microsoft.com/office/drawing/2014/main" id="{DEBD193A-7132-A347-D250-7689E2D207E9}"/>
              </a:ext>
              <a:ext uri="{C183D7F6-B498-43B3-948B-1728B52AA6E4}">
                <adec:decorative xmlns:adec="http://schemas.microsoft.com/office/drawing/2017/decorative" val="1"/>
              </a:ext>
            </a:extLst>
          </p:cNvPr>
          <p:cNvSpPr>
            <a:spLocks noGrp="1"/>
          </p:cNvSpPr>
          <p:nvPr>
            <p:ph type="pic" sz="quarter" idx="26" hasCustomPrompt="1"/>
          </p:nvPr>
        </p:nvSpPr>
        <p:spPr>
          <a:xfrm>
            <a:off x="8128000" y="-9144"/>
            <a:ext cx="4064000" cy="6067044"/>
          </a:xfrm>
          <a:prstGeom prst="rect">
            <a:avLst/>
          </a:prstGeom>
          <a:solidFill>
            <a:schemeClr val="accent6"/>
          </a:solidFill>
          <a:ln>
            <a:noFill/>
          </a:ln>
        </p:spPr>
        <p:txBody>
          <a:bodyPr anchor="ctr"/>
          <a:lstStyle>
            <a:lvl1pPr marL="0" indent="0" algn="ctr">
              <a:buNone/>
              <a:defRPr sz="2000">
                <a:solidFill>
                  <a:schemeClr val="tx1"/>
                </a:solidFill>
                <a:latin typeface="Calibri" panose="020F0502020204030204" pitchFamily="34" charset="0"/>
                <a:cs typeface="Calibri" panose="020F0502020204030204" pitchFamily="34" charset="0"/>
              </a:defRPr>
            </a:lvl1pPr>
          </a:lstStyle>
          <a:p>
            <a:r>
              <a:rPr lang="en-GB"/>
              <a:t>Click icon to Insert Image</a:t>
            </a:r>
          </a:p>
        </p:txBody>
      </p:sp>
      <p:sp>
        <p:nvSpPr>
          <p:cNvPr id="4" name="Text Placeholder 7">
            <a:extLst>
              <a:ext uri="{FF2B5EF4-FFF2-40B4-BE49-F238E27FC236}">
                <a16:creationId xmlns:a16="http://schemas.microsoft.com/office/drawing/2014/main" id="{9440B22D-AC1B-38B2-24FA-79C28674E73C}"/>
              </a:ext>
            </a:extLst>
          </p:cNvPr>
          <p:cNvSpPr>
            <a:spLocks noGrp="1"/>
          </p:cNvSpPr>
          <p:nvPr>
            <p:ph type="body" sz="quarter" idx="13" hasCustomPrompt="1"/>
          </p:nvPr>
        </p:nvSpPr>
        <p:spPr>
          <a:xfrm>
            <a:off x="609600" y="1125538"/>
            <a:ext cx="6652359"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latin typeface="Calibri" panose="020F0502020204030204" pitchFamily="34" charset="0"/>
                <a:cs typeface="Calibri" panose="020F0502020204030204" pitchFamily="34" charset="0"/>
              </a:defRPr>
            </a:lvl1pPr>
          </a:lstStyle>
          <a:p>
            <a:pPr lvl="0"/>
            <a:r>
              <a:rPr lang="en-GB"/>
              <a:t>Optional Subtitle</a:t>
            </a:r>
          </a:p>
        </p:txBody>
      </p:sp>
    </p:spTree>
    <p:extLst>
      <p:ext uri="{BB962C8B-B14F-4D97-AF65-F5344CB8AC3E}">
        <p14:creationId xmlns:p14="http://schemas.microsoft.com/office/powerpoint/2010/main" val="3246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and Narrow Photo">
    <p:bg>
      <p:bgPr>
        <a:solidFill>
          <a:schemeClr val="bg1"/>
        </a:solidFill>
        <a:effectLst/>
      </p:bgPr>
    </p:bg>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74776"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a:t>Insert Reference, Source or Caption text</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4377824" y="316839"/>
            <a:ext cx="7159752" cy="804672"/>
          </a:xfrm>
        </p:spPr>
        <p:txBody>
          <a:bodyPr/>
          <a:lstStyle/>
          <a:p>
            <a:r>
              <a:rPr lang="en-US"/>
              <a:t>Click to edit Master title style</a:t>
            </a:r>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4374776" y="1920240"/>
            <a:ext cx="716280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3">
            <a:extLst>
              <a:ext uri="{FF2B5EF4-FFF2-40B4-BE49-F238E27FC236}">
                <a16:creationId xmlns:a16="http://schemas.microsoft.com/office/drawing/2014/main" id="{DEBD193A-7132-A347-D250-7689E2D207E9}"/>
              </a:ext>
              <a:ext uri="{C183D7F6-B498-43B3-948B-1728B52AA6E4}">
                <adec:decorative xmlns:adec="http://schemas.microsoft.com/office/drawing/2017/decorative" val="1"/>
              </a:ext>
            </a:extLst>
          </p:cNvPr>
          <p:cNvSpPr>
            <a:spLocks noGrp="1"/>
          </p:cNvSpPr>
          <p:nvPr>
            <p:ph type="pic" sz="quarter" idx="26" hasCustomPrompt="1"/>
          </p:nvPr>
        </p:nvSpPr>
        <p:spPr>
          <a:xfrm>
            <a:off x="0" y="-9144"/>
            <a:ext cx="4064000" cy="6067044"/>
          </a:xfrm>
          <a:prstGeom prst="rect">
            <a:avLst/>
          </a:prstGeom>
          <a:solidFill>
            <a:schemeClr val="accent6"/>
          </a:solidFill>
          <a:ln>
            <a:noFill/>
          </a:ln>
        </p:spPr>
        <p:txBody>
          <a:bodyPr anchor="ctr"/>
          <a:lstStyle>
            <a:lvl1pPr marL="0" indent="0" algn="ctr">
              <a:buNone/>
              <a:defRPr sz="2000">
                <a:solidFill>
                  <a:schemeClr val="tx1"/>
                </a:solidFill>
                <a:latin typeface="Calibri" panose="020F0502020204030204" pitchFamily="34" charset="0"/>
                <a:cs typeface="Calibri" panose="020F0502020204030204" pitchFamily="34" charset="0"/>
              </a:defRPr>
            </a:lvl1pPr>
          </a:lstStyle>
          <a:p>
            <a:r>
              <a:rPr lang="en-GB"/>
              <a:t>Click icon to Insert Image</a:t>
            </a:r>
          </a:p>
        </p:txBody>
      </p:sp>
      <p:sp>
        <p:nvSpPr>
          <p:cNvPr id="4" name="Text Placeholder 7">
            <a:extLst>
              <a:ext uri="{FF2B5EF4-FFF2-40B4-BE49-F238E27FC236}">
                <a16:creationId xmlns:a16="http://schemas.microsoft.com/office/drawing/2014/main" id="{9440B22D-AC1B-38B2-24FA-79C28674E73C}"/>
              </a:ext>
            </a:extLst>
          </p:cNvPr>
          <p:cNvSpPr>
            <a:spLocks noGrp="1"/>
          </p:cNvSpPr>
          <p:nvPr>
            <p:ph type="body" sz="quarter" idx="13" hasCustomPrompt="1"/>
          </p:nvPr>
        </p:nvSpPr>
        <p:spPr>
          <a:xfrm>
            <a:off x="4374776" y="1125538"/>
            <a:ext cx="6652359"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latin typeface="Calibri" panose="020F0502020204030204" pitchFamily="34" charset="0"/>
                <a:cs typeface="Calibri" panose="020F0502020204030204" pitchFamily="34" charset="0"/>
              </a:defRPr>
            </a:lvl1pPr>
          </a:lstStyle>
          <a:p>
            <a:pPr lvl="0"/>
            <a:r>
              <a:rPr lang="en-GB"/>
              <a:t>Optional Subtitle</a:t>
            </a:r>
          </a:p>
        </p:txBody>
      </p:sp>
    </p:spTree>
    <p:extLst>
      <p:ext uri="{BB962C8B-B14F-4D97-AF65-F5344CB8AC3E}">
        <p14:creationId xmlns:p14="http://schemas.microsoft.com/office/powerpoint/2010/main" val="42672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val="1"/>
              </a:ext>
            </a:extLst>
          </p:cNvPr>
          <p:cNvSpPr>
            <a:spLocks noGrp="1"/>
          </p:cNvSpPr>
          <p:nvPr>
            <p:ph type="pic" sz="quarter" idx="15" hasCustomPrompt="1"/>
          </p:nvPr>
        </p:nvSpPr>
        <p:spPr>
          <a:xfrm>
            <a:off x="-1" y="-9144"/>
            <a:ext cx="12192001" cy="6084824"/>
          </a:xfrm>
          <a:prstGeom prst="rect">
            <a:avLst/>
          </a:prstGeom>
          <a:solidFill>
            <a:schemeClr val="accent6"/>
          </a:solidFill>
          <a:ln>
            <a:noFill/>
          </a:ln>
        </p:spPr>
        <p:txBody>
          <a:bodyPr anchor="ctr"/>
          <a:lstStyle>
            <a:lvl1pPr marL="0" indent="0" algn="ctr">
              <a:buNone/>
              <a:defRPr sz="2000">
                <a:solidFill>
                  <a:schemeClr val="tx1"/>
                </a:solidFill>
                <a:latin typeface="+mn-lt"/>
                <a:cs typeface="Arial" panose="020B0604020202020204" pitchFamily="34" charset="0"/>
              </a:defRPr>
            </a:lvl1pPr>
          </a:lstStyle>
          <a:p>
            <a:r>
              <a:rPr lang="en-GB"/>
              <a:t>Click icon to Insert Image</a:t>
            </a:r>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lvl1pPr>
              <a:defRPr>
                <a:solidFill>
                  <a:srgbClr val="FFDD19"/>
                </a:solidFill>
                <a:latin typeface="+mn-lt"/>
              </a:defRPr>
            </a:lvl1pPr>
          </a:lstStyle>
          <a:p>
            <a:r>
              <a:rPr lang="en-US"/>
              <a:t>© 2024 AVEVA Group Limited or its subsidiaries. All rights reserved.</a:t>
            </a:r>
            <a:endParaRPr lang="en-GB"/>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lvl1pPr>
              <a:defRPr>
                <a:solidFill>
                  <a:srgbClr val="FFDD19"/>
                </a:solidFill>
                <a:latin typeface="+mn-lt"/>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12108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ation - Dark">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tx1"/>
                </a:solidFill>
                <a:latin typeface="Calibri" panose="020F0502020204030204" pitchFamily="34" charset="0"/>
                <a:cs typeface="Calibri" panose="020F0502020204030204" pitchFamily="34" charset="0"/>
              </a:defRPr>
            </a:lvl1pPr>
            <a:lvl2pPr marL="0" indent="0" algn="ctr">
              <a:lnSpc>
                <a:spcPct val="90000"/>
              </a:lnSpc>
              <a:spcBef>
                <a:spcPts val="3500"/>
              </a:spcBef>
              <a:spcAft>
                <a:spcPts val="0"/>
              </a:spcAft>
              <a:buFontTx/>
              <a:buNone/>
              <a:defRPr sz="1800">
                <a:solidFill>
                  <a:schemeClr val="tx1"/>
                </a:solidFill>
                <a:latin typeface="Calibri" panose="020F0502020204030204" pitchFamily="34" charset="0"/>
                <a:cs typeface="Calibri" panose="020F0502020204030204" pitchFamily="34"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GB"/>
              <a:t>Click to edit Master text styles</a:t>
            </a:r>
          </a:p>
          <a:p>
            <a:pPr lvl="1"/>
            <a:r>
              <a:rPr lang="en-GB"/>
              <a:t>Second level</a:t>
            </a:r>
          </a:p>
        </p:txBody>
      </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lvl1pPr>
              <a:defRPr>
                <a:solidFill>
                  <a:srgbClr val="FFDD19"/>
                </a:solidFill>
                <a:latin typeface="Calibri" panose="020F0502020204030204" pitchFamily="34" charset="0"/>
                <a:cs typeface="Calibri" panose="020F0502020204030204" pitchFamily="34" charset="0"/>
              </a:defRPr>
            </a:lvl1pPr>
          </a:lstStyle>
          <a:p>
            <a:r>
              <a:rPr lang="en-US"/>
              <a:t>© 2024 AVEVA Group Limited or its subsidiaries. All rights reserved.</a:t>
            </a:r>
            <a:endParaRPr lang="en-GB"/>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lvl1pPr>
              <a:defRPr>
                <a:solidFill>
                  <a:srgbClr val="FFDD19"/>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193510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130706"/>
            <a:ext cx="10972800"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defRPr>
            </a:lvl1pPr>
          </a:lstStyle>
          <a:p>
            <a:pPr lvl="0"/>
            <a:r>
              <a:rPr lang="en-GB"/>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169627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11" name="Picture 10" descr="A long shot of a tower&#10;&#10;Description automatically generated">
            <a:extLst>
              <a:ext uri="{FF2B5EF4-FFF2-40B4-BE49-F238E27FC236}">
                <a16:creationId xmlns:a16="http://schemas.microsoft.com/office/drawing/2014/main" id="{6D456018-86EF-F90F-BFC8-CD1AF18ED9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439784"/>
          </a:xfrm>
          <a:prstGeom prst="rect">
            <a:avLst/>
          </a:prstGeom>
        </p:spPr>
      </p:pic>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5119744"/>
            <a:ext cx="5943600" cy="320040"/>
          </a:xfrm>
        </p:spPr>
        <p:txBody>
          <a:bodyPr anchor="ctr">
            <a:noAutofit/>
          </a:bodyPr>
          <a:lstStyle>
            <a:lvl1pPr marL="0" indent="0">
              <a:spcAft>
                <a:spcPts val="1000"/>
              </a:spcAft>
              <a:buNone/>
              <a:defRPr sz="1800" b="1">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4320927"/>
            <a:ext cx="7031736" cy="798817"/>
          </a:xfrm>
        </p:spPr>
        <p:txBody>
          <a:bodyPr anchor="t">
            <a:noAutofit/>
          </a:bodyPr>
          <a:lstStyle>
            <a:lvl1pPr marL="0" indent="0">
              <a:lnSpc>
                <a:spcPct val="95000"/>
              </a:lnSpc>
              <a:spcBef>
                <a:spcPts val="0"/>
              </a:spcBef>
              <a:spcAft>
                <a:spcPts val="900"/>
              </a:spcAft>
              <a:buNone/>
              <a:defRPr sz="5400" b="0" i="0" cap="none" baseline="0">
                <a:solidFill>
                  <a:srgbClr val="FFDD19"/>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Title Slide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557373"/>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980587"/>
            <a:ext cx="2971800" cy="265176"/>
          </a:xfrm>
        </p:spPr>
        <p:txBody>
          <a:bodyPr anchor="ctr">
            <a:noAutofit/>
          </a:bodyPr>
          <a:lstStyle>
            <a:lvl1pPr marL="0" indent="0">
              <a:spcAft>
                <a:spcPts val="1000"/>
              </a:spcAft>
              <a:buNone/>
              <a:defRPr sz="1600" b="0" cap="all" baseline="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pic>
        <p:nvPicPr>
          <p:cNvPr id="2" name="Graphic 1">
            <a:extLst>
              <a:ext uri="{FF2B5EF4-FFF2-40B4-BE49-F238E27FC236}">
                <a16:creationId xmlns:a16="http://schemas.microsoft.com/office/drawing/2014/main" id="{0C3C92BF-F033-49B9-E2DE-8C273B50C963}"/>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6987" t="-49722" r="21112" b="-55798"/>
          <a:stretch/>
        </p:blipFill>
        <p:spPr>
          <a:xfrm>
            <a:off x="1" y="6221691"/>
            <a:ext cx="9481750" cy="636309"/>
          </a:xfrm>
          <a:prstGeom prst="rect">
            <a:avLst/>
          </a:prstGeom>
        </p:spPr>
      </p:pic>
      <p:pic>
        <p:nvPicPr>
          <p:cNvPr id="3" name="Graphic 2">
            <a:extLst>
              <a:ext uri="{FF2B5EF4-FFF2-40B4-BE49-F238E27FC236}">
                <a16:creationId xmlns:a16="http://schemas.microsoft.com/office/drawing/2014/main" id="{3C21AD18-51B9-8B27-7741-501BC80D538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57271" y="6380779"/>
            <a:ext cx="1925129" cy="293664"/>
          </a:xfrm>
          <a:prstGeom prst="rect">
            <a:avLst/>
          </a:prstGeom>
        </p:spPr>
      </p:pic>
    </p:spTree>
    <p:extLst>
      <p:ext uri="{BB962C8B-B14F-4D97-AF65-F5344CB8AC3E}">
        <p14:creationId xmlns:p14="http://schemas.microsoft.com/office/powerpoint/2010/main" val="222039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23017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NECT - Title and subtitle centere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130706"/>
            <a:ext cx="10972800" cy="321627"/>
          </a:xfrm>
        </p:spPr>
        <p:txBody>
          <a:bodyPr lIns="0">
            <a:noAutofit/>
          </a:bodyPr>
          <a:lstStyle>
            <a:lvl1pPr marL="18288" indent="0" algn="ctr">
              <a:lnSpc>
                <a:spcPct val="95000"/>
              </a:lnSpc>
              <a:spcBef>
                <a:spcPts val="800"/>
              </a:spcBef>
              <a:spcAft>
                <a:spcPts val="0"/>
              </a:spcAft>
              <a:buNone/>
              <a:defRPr sz="2400" b="1" cap="none" spc="0" baseline="0">
                <a:solidFill>
                  <a:schemeClr val="accent3"/>
                </a:solidFill>
              </a:defRPr>
            </a:lvl1pPr>
          </a:lstStyle>
          <a:p>
            <a:pPr lvl="0"/>
            <a:r>
              <a:rPr lang="en-GB"/>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lvl1pPr algn="ctr">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81250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2386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6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NECT - Title and side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3AB163-5FFD-F55C-E5F1-20FB45A2700D}"/>
              </a:ext>
            </a:extLst>
          </p:cNvPr>
          <p:cNvSpPr/>
          <p:nvPr userDrawn="1"/>
        </p:nvSpPr>
        <p:spPr>
          <a:xfrm>
            <a:off x="8561747" y="-4299"/>
            <a:ext cx="3633980" cy="6112999"/>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highlight>
                <a:srgbClr val="FFDC19"/>
              </a:highlight>
              <a:uLnTx/>
              <a:uFillTx/>
              <a:latin typeface="Calibri"/>
              <a:ea typeface="+mn-ea"/>
              <a:cs typeface="+mn-cs"/>
            </a:endParaRPr>
          </a:p>
        </p:txBody>
      </p:sp>
      <p:sp>
        <p:nvSpPr>
          <p:cNvPr id="2" name="Title 1">
            <a:extLst>
              <a:ext uri="{FF2B5EF4-FFF2-40B4-BE49-F238E27FC236}">
                <a16:creationId xmlns:a16="http://schemas.microsoft.com/office/drawing/2014/main" id="{C7216C72-1F28-EC5D-222B-0C4A52CC08E1}"/>
              </a:ext>
            </a:extLst>
          </p:cNvPr>
          <p:cNvSpPr>
            <a:spLocks noGrp="1"/>
          </p:cNvSpPr>
          <p:nvPr>
            <p:ph type="title"/>
          </p:nvPr>
        </p:nvSpPr>
        <p:spPr>
          <a:xfrm>
            <a:off x="612648" y="260197"/>
            <a:ext cx="7782052" cy="804672"/>
          </a:xfr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3D99292D-C248-7F35-9241-6D6F1FFA4CBB}"/>
              </a:ext>
            </a:extLst>
          </p:cNvPr>
          <p:cNvSpPr>
            <a:spLocks noGrp="1"/>
          </p:cNvSpPr>
          <p:nvPr>
            <p:ph type="sldNum" sz="quarter" idx="10"/>
          </p:nvPr>
        </p:nvSpPr>
        <p:spPr/>
        <p:txBody>
          <a:bodyPr/>
          <a:lstStyle>
            <a:lvl1pPr>
              <a:defRPr>
                <a:solidFill>
                  <a:srgbClr val="FFDD19"/>
                </a:solidFill>
              </a:defRPr>
            </a:lvl1pPr>
          </a:lstStyle>
          <a:p>
            <a:fld id="{9A92B6DA-FE08-7043-9535-8A7CE60D2D1E}" type="slidenum">
              <a:rPr lang="en-GB" smtClean="0"/>
              <a:pPr/>
              <a:t>‹#›</a:t>
            </a:fld>
            <a:endParaRPr lang="en-GB"/>
          </a:p>
        </p:txBody>
      </p:sp>
      <p:sp>
        <p:nvSpPr>
          <p:cNvPr id="4" name="Footer Placeholder 3">
            <a:extLst>
              <a:ext uri="{FF2B5EF4-FFF2-40B4-BE49-F238E27FC236}">
                <a16:creationId xmlns:a16="http://schemas.microsoft.com/office/drawing/2014/main" id="{F52FC498-1E35-5148-CEFE-BB7E1223A731}"/>
              </a:ext>
            </a:extLst>
          </p:cNvPr>
          <p:cNvSpPr>
            <a:spLocks noGrp="1"/>
          </p:cNvSpPr>
          <p:nvPr>
            <p:ph type="ftr" sz="quarter" idx="11"/>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6" name="Text Placeholder 7">
            <a:extLst>
              <a:ext uri="{FF2B5EF4-FFF2-40B4-BE49-F238E27FC236}">
                <a16:creationId xmlns:a16="http://schemas.microsoft.com/office/drawing/2014/main" id="{4C80A3FD-746A-805B-073D-F877C5B219C2}"/>
              </a:ext>
            </a:extLst>
          </p:cNvPr>
          <p:cNvSpPr>
            <a:spLocks noGrp="1"/>
          </p:cNvSpPr>
          <p:nvPr>
            <p:ph type="body" sz="quarter" idx="13" hasCustomPrompt="1"/>
          </p:nvPr>
        </p:nvSpPr>
        <p:spPr>
          <a:xfrm>
            <a:off x="609600" y="1130706"/>
            <a:ext cx="7782052" cy="321627"/>
          </a:xfrm>
        </p:spPr>
        <p:txBody>
          <a:bodyPr lIns="0">
            <a:noAutofit/>
          </a:bodyPr>
          <a:lstStyle>
            <a:lvl1pPr marL="18288" indent="0">
              <a:lnSpc>
                <a:spcPct val="95000"/>
              </a:lnSpc>
              <a:spcBef>
                <a:spcPts val="800"/>
              </a:spcBef>
              <a:spcAft>
                <a:spcPts val="0"/>
              </a:spcAft>
              <a:buNone/>
              <a:defRPr sz="2400" b="1" cap="none" spc="0" baseline="0">
                <a:solidFill>
                  <a:schemeClr val="accent3"/>
                </a:solidFill>
              </a:defRPr>
            </a:lvl1pPr>
          </a:lstStyle>
          <a:p>
            <a:pPr lvl="0"/>
            <a:r>
              <a:rPr lang="en-GB"/>
              <a:t>Optional Subtitle</a:t>
            </a:r>
          </a:p>
        </p:txBody>
      </p:sp>
      <p:sp>
        <p:nvSpPr>
          <p:cNvPr id="7" name="Content Placeholder 4">
            <a:extLst>
              <a:ext uri="{FF2B5EF4-FFF2-40B4-BE49-F238E27FC236}">
                <a16:creationId xmlns:a16="http://schemas.microsoft.com/office/drawing/2014/main" id="{E7504292-24F8-4D52-36D4-355E42DE2244}"/>
              </a:ext>
            </a:extLst>
          </p:cNvPr>
          <p:cNvSpPr>
            <a:spLocks noGrp="1"/>
          </p:cNvSpPr>
          <p:nvPr>
            <p:ph sz="quarter" idx="25"/>
          </p:nvPr>
        </p:nvSpPr>
        <p:spPr>
          <a:xfrm>
            <a:off x="609600" y="1628775"/>
            <a:ext cx="7162800" cy="40405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4399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claimer - Dark">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00695"/>
            <a:ext cx="5486400" cy="1981946"/>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Calibri" panose="020F0502020204030204" pitchFamily="34" charset="0"/>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Calibri" panose="020F0502020204030204" pitchFamily="34" charset="0"/>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pic>
        <p:nvPicPr>
          <p:cNvPr id="5" name="Graphic 4">
            <a:extLst>
              <a:ext uri="{FF2B5EF4-FFF2-40B4-BE49-F238E27FC236}">
                <a16:creationId xmlns:a16="http://schemas.microsoft.com/office/drawing/2014/main" id="{3A73BAA4-33B9-AA99-5B03-3731453C71A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987" t="-49722" r="21112" b="-55798"/>
          <a:stretch/>
        </p:blipFill>
        <p:spPr>
          <a:xfrm>
            <a:off x="1" y="6221691"/>
            <a:ext cx="9481750" cy="636309"/>
          </a:xfrm>
          <a:prstGeom prst="rect">
            <a:avLst/>
          </a:prstGeom>
        </p:spPr>
      </p:pic>
      <p:pic>
        <p:nvPicPr>
          <p:cNvPr id="6" name="Graphic 5">
            <a:extLst>
              <a:ext uri="{FF2B5EF4-FFF2-40B4-BE49-F238E27FC236}">
                <a16:creationId xmlns:a16="http://schemas.microsoft.com/office/drawing/2014/main" id="{6F58734C-26DF-F28C-221D-E1738070EE9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57271" y="6380779"/>
            <a:ext cx="1925129" cy="293664"/>
          </a:xfrm>
          <a:prstGeom prst="rect">
            <a:avLst/>
          </a:prstGeom>
        </p:spPr>
      </p:pic>
      <p:sp>
        <p:nvSpPr>
          <p:cNvPr id="7" name="Slide Number Placeholder 5">
            <a:extLst>
              <a:ext uri="{FF2B5EF4-FFF2-40B4-BE49-F238E27FC236}">
                <a16:creationId xmlns:a16="http://schemas.microsoft.com/office/drawing/2014/main" id="{04890DB6-BC99-1085-E980-C53092700CC8}"/>
              </a:ext>
            </a:extLst>
          </p:cNvPr>
          <p:cNvSpPr>
            <a:spLocks noGrp="1"/>
          </p:cNvSpPr>
          <p:nvPr>
            <p:ph type="sldNum" sz="quarter" idx="4"/>
          </p:nvPr>
        </p:nvSpPr>
        <p:spPr>
          <a:xfrm>
            <a:off x="101168" y="6386443"/>
            <a:ext cx="320705" cy="288000"/>
          </a:xfrm>
          <a:prstGeom prst="rect">
            <a:avLst/>
          </a:prstGeom>
        </p:spPr>
        <p:txBody>
          <a:bodyPr vert="horz" wrap="square" lIns="0" tIns="0" rIns="0" bIns="0" rtlCol="0" anchor="ctr" anchorCtr="0">
            <a:noAutofit/>
          </a:bodyPr>
          <a:lstStyle>
            <a:lvl1pPr algn="r">
              <a:defRPr sz="700">
                <a:solidFill>
                  <a:srgbClr val="000000"/>
                </a:solidFill>
                <a:latin typeface="Calibri" panose="020F0502020204030204" pitchFamily="34" charset="0"/>
                <a:cs typeface="Calibri" panose="020F0502020204030204" pitchFamily="34" charset="0"/>
              </a:defRPr>
            </a:lvl1pPr>
          </a:lstStyle>
          <a:p>
            <a:fld id="{9A92B6DA-FE08-7043-9535-8A7CE60D2D1E}" type="slidenum">
              <a:rPr lang="en-GB" smtClean="0"/>
              <a:pPr/>
              <a:t>‹#›</a:t>
            </a:fld>
            <a:endParaRPr lang="en-GB"/>
          </a:p>
        </p:txBody>
      </p:sp>
      <p:sp>
        <p:nvSpPr>
          <p:cNvPr id="8" name="Footer Placeholder 4">
            <a:extLst>
              <a:ext uri="{FF2B5EF4-FFF2-40B4-BE49-F238E27FC236}">
                <a16:creationId xmlns:a16="http://schemas.microsoft.com/office/drawing/2014/main" id="{CFADFC02-0A93-9C04-2D88-35E75BA8617E}"/>
              </a:ext>
            </a:extLst>
          </p:cNvPr>
          <p:cNvSpPr>
            <a:spLocks noGrp="1"/>
          </p:cNvSpPr>
          <p:nvPr>
            <p:ph type="ftr" sz="quarter" idx="3"/>
          </p:nvPr>
        </p:nvSpPr>
        <p:spPr>
          <a:xfrm>
            <a:off x="1164450" y="6386443"/>
            <a:ext cx="3536188" cy="288000"/>
          </a:xfrm>
          <a:prstGeom prst="rect">
            <a:avLst/>
          </a:prstGeom>
        </p:spPr>
        <p:txBody>
          <a:bodyPr vert="horz" lIns="0" tIns="0" rIns="0" bIns="0" rtlCol="0" anchor="ctr"/>
          <a:lstStyle>
            <a:lvl1pPr algn="l">
              <a:defRPr sz="700">
                <a:solidFill>
                  <a:srgbClr val="000000"/>
                </a:solidFill>
                <a:latin typeface="Calibri" panose="020F0502020204030204" pitchFamily="34" charset="0"/>
                <a:cs typeface="Calibri" panose="020F0502020204030204" pitchFamily="34" charset="0"/>
              </a:defRPr>
            </a:lvl1pPr>
          </a:lstStyle>
          <a:p>
            <a:r>
              <a:rPr lang="en-US"/>
              <a:t>© 2024 AVEVA Group Limited or its subsidiaries. All rights reserved.</a:t>
            </a:r>
            <a:endParaRPr lang="en-GB"/>
          </a:p>
        </p:txBody>
      </p:sp>
    </p:spTree>
    <p:extLst>
      <p:ext uri="{BB962C8B-B14F-4D97-AF65-F5344CB8AC3E}">
        <p14:creationId xmlns:p14="http://schemas.microsoft.com/office/powerpoint/2010/main" val="88802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 Dark">
    <p:bg>
      <p:bgPr>
        <a:solidFill>
          <a:schemeClr val="tx1"/>
        </a:solidFill>
        <a:effectLst/>
      </p:bgPr>
    </p:bg>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464466"/>
            <a:ext cx="4681182" cy="720000"/>
          </a:xfrm>
          <a:prstGeom prst="rect">
            <a:avLst/>
          </a:prstGeom>
          <a:noFill/>
        </p:spPr>
        <p:txBody>
          <a:bodyPr wrap="square" lIns="0" tIns="0" rIns="0" bIns="0" rtlCol="0">
            <a:noAutofit/>
          </a:bodyPr>
          <a:lstStyle/>
          <a:p>
            <a:pPr>
              <a:lnSpc>
                <a:spcPct val="150000"/>
              </a:lnSpc>
            </a:pPr>
            <a:r>
              <a:rPr lang="en-GB" sz="1800" b="0">
                <a:solidFill>
                  <a:schemeClr val="bg1"/>
                </a:solidFill>
                <a:latin typeface="Calibri" panose="020F0502020204030204" pitchFamily="34" charset="0"/>
                <a:cs typeface="Calibri" panose="020F0502020204030204" pitchFamily="34" charset="0"/>
              </a:rPr>
              <a:t>linkedin.com/company/</a:t>
            </a:r>
            <a:r>
              <a:rPr lang="en-GB" sz="1800" b="0" err="1">
                <a:solidFill>
                  <a:schemeClr val="bg1"/>
                </a:solidFill>
                <a:latin typeface="Calibri" panose="020F0502020204030204" pitchFamily="34" charset="0"/>
                <a:cs typeface="Calibri" panose="020F0502020204030204" pitchFamily="34" charset="0"/>
              </a:rPr>
              <a:t>aveva</a:t>
            </a:r>
            <a:r>
              <a:rPr lang="en-GB" sz="1800" b="0">
                <a:solidFill>
                  <a:schemeClr val="bg1"/>
                </a:solidFill>
                <a:latin typeface="Calibri" panose="020F0502020204030204" pitchFamily="34" charset="0"/>
                <a:cs typeface="Calibri" panose="020F0502020204030204" pitchFamily="34" charset="0"/>
              </a:rPr>
              <a:t> </a:t>
            </a:r>
          </a:p>
          <a:p>
            <a:pPr>
              <a:lnSpc>
                <a:spcPct val="150000"/>
              </a:lnSpc>
            </a:pPr>
            <a:r>
              <a:rPr lang="en-GB" sz="1800" b="0" noProof="1">
                <a:solidFill>
                  <a:schemeClr val="bg1"/>
                </a:solidFill>
                <a:latin typeface="Calibri" panose="020F0502020204030204" pitchFamily="34" charset="0"/>
                <a:cs typeface="Calibri" panose="020F0502020204030204" pitchFamily="34" charset="0"/>
              </a:rPr>
              <a:t>@avevagroup</a:t>
            </a:r>
            <a:r>
              <a:rPr lang="en-GB" sz="1800" b="0">
                <a:solidFill>
                  <a:schemeClr val="bg1"/>
                </a:solidFill>
                <a:latin typeface="Calibri" panose="020F0502020204030204" pitchFamily="34" charset="0"/>
                <a:cs typeface="Calibri" panose="020F0502020204030204" pitchFamily="34" charset="0"/>
              </a:rPr>
              <a:t> </a:t>
            </a:r>
          </a:p>
        </p:txBody>
      </p:sp>
      <p:sp>
        <p:nvSpPr>
          <p:cNvPr id="74" name="TextBox 73">
            <a:extLst>
              <a:ext uri="{FF2B5EF4-FFF2-40B4-BE49-F238E27FC236}">
                <a16:creationId xmlns:a16="http://schemas.microsoft.com/office/drawing/2014/main" id="{5CC7D704-5F56-4F2C-A11C-B264B4121718}"/>
              </a:ext>
            </a:extLst>
          </p:cNvPr>
          <p:cNvSpPr txBox="1"/>
          <p:nvPr userDrawn="1"/>
        </p:nvSpPr>
        <p:spPr>
          <a:xfrm>
            <a:off x="609599" y="3404492"/>
            <a:ext cx="6593768" cy="253225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bg1"/>
                </a:solidFill>
                <a:latin typeface="Calibri" panose="020F0502020204030204" pitchFamily="34" charset="0"/>
                <a:cs typeface="Calibri" panose="020F0502020204030204" pitchFamily="34" charset="0"/>
              </a:rPr>
              <a:t>About AVEVA </a:t>
            </a:r>
          </a:p>
          <a:p>
            <a:pPr>
              <a:lnSpc>
                <a:spcPts val="1200"/>
              </a:lnSpc>
              <a:spcAft>
                <a:spcPts val="600"/>
              </a:spcAft>
            </a:pPr>
            <a:r>
              <a:rPr lang="en-US" sz="1000" spc="20">
                <a:solidFill>
                  <a:schemeClr val="bg1"/>
                </a:solidFill>
                <a:latin typeface="Calibri" panose="020F0502020204030204" pitchFamily="34" charset="0"/>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a:solidFill>
                  <a:schemeClr val="bg1"/>
                </a:solidFill>
                <a:latin typeface="Calibri" panose="020F0502020204030204" pitchFamily="34" charset="0"/>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a:solidFill>
                  <a:schemeClr val="bg1"/>
                </a:solidFill>
                <a:latin typeface="Calibri" panose="020F0502020204030204" pitchFamily="34" charset="0"/>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a:solidFill>
                  <a:schemeClr val="bg1"/>
                </a:solidFill>
                <a:latin typeface="Calibri" panose="020F0502020204030204" pitchFamily="34" charset="0"/>
                <a:cs typeface="Calibri" panose="020F0502020204030204" pitchFamily="34" charset="0"/>
              </a:rPr>
              <a:t>Learn more at </a:t>
            </a:r>
            <a:r>
              <a:rPr lang="en-US" sz="1000" spc="2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www.aveva.com</a:t>
            </a:r>
            <a:r>
              <a:rPr lang="en-US" sz="1000" spc="20">
                <a:solidFill>
                  <a:schemeClr val="bg1"/>
                </a:solidFill>
                <a:latin typeface="Calibri" panose="020F0502020204030204" pitchFamily="34" charset="0"/>
                <a:cs typeface="Calibri" panose="020F0502020204030204" pitchFamily="34" charset="0"/>
              </a:rPr>
              <a:t> </a:t>
            </a:r>
            <a:endParaRPr lang="en-GB" sz="1000" b="0" spc="20">
              <a:solidFill>
                <a:schemeClr val="bg1"/>
              </a:solidFill>
              <a:latin typeface="Calibri" panose="020F0502020204030204" pitchFamily="34" charset="0"/>
              <a:cs typeface="Calibri" panose="020F0502020204030204" pitchFamily="34" charset="0"/>
            </a:endParaRP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530202"/>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2967347"/>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pic>
        <p:nvPicPr>
          <p:cNvPr id="9" name="Graphic 8">
            <a:extLst>
              <a:ext uri="{FF2B5EF4-FFF2-40B4-BE49-F238E27FC236}">
                <a16:creationId xmlns:a16="http://schemas.microsoft.com/office/drawing/2014/main" id="{12997C49-F7BB-B509-3D96-4C5C8AE748E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6987" t="-49722" r="21112" b="-55798"/>
          <a:stretch/>
        </p:blipFill>
        <p:spPr>
          <a:xfrm>
            <a:off x="1" y="6221691"/>
            <a:ext cx="9481750" cy="636309"/>
          </a:xfrm>
          <a:prstGeom prst="rect">
            <a:avLst/>
          </a:prstGeom>
        </p:spPr>
      </p:pic>
      <p:pic>
        <p:nvPicPr>
          <p:cNvPr id="10" name="Graphic 9">
            <a:extLst>
              <a:ext uri="{FF2B5EF4-FFF2-40B4-BE49-F238E27FC236}">
                <a16:creationId xmlns:a16="http://schemas.microsoft.com/office/drawing/2014/main" id="{7D97CC08-E5CA-A7FB-5ED2-59CD99BD824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57271" y="6380779"/>
            <a:ext cx="1925129" cy="293664"/>
          </a:xfrm>
          <a:prstGeom prst="rect">
            <a:avLst/>
          </a:prstGeom>
        </p:spPr>
      </p:pic>
      <p:sp>
        <p:nvSpPr>
          <p:cNvPr id="11" name="Slide Number Placeholder 5">
            <a:extLst>
              <a:ext uri="{FF2B5EF4-FFF2-40B4-BE49-F238E27FC236}">
                <a16:creationId xmlns:a16="http://schemas.microsoft.com/office/drawing/2014/main" id="{85AD0E9E-8421-3B88-36C5-09C97C725DF4}"/>
              </a:ext>
            </a:extLst>
          </p:cNvPr>
          <p:cNvSpPr>
            <a:spLocks noGrp="1"/>
          </p:cNvSpPr>
          <p:nvPr>
            <p:ph type="sldNum" sz="quarter" idx="4"/>
          </p:nvPr>
        </p:nvSpPr>
        <p:spPr>
          <a:xfrm>
            <a:off x="101168" y="6386443"/>
            <a:ext cx="320705" cy="288000"/>
          </a:xfrm>
          <a:prstGeom prst="rect">
            <a:avLst/>
          </a:prstGeom>
        </p:spPr>
        <p:txBody>
          <a:bodyPr vert="horz" wrap="square" lIns="0" tIns="0" rIns="0" bIns="0" rtlCol="0" anchor="ctr" anchorCtr="0">
            <a:noAutofit/>
          </a:bodyPr>
          <a:lstStyle>
            <a:lvl1pPr algn="r">
              <a:defRPr sz="700">
                <a:solidFill>
                  <a:srgbClr val="000000"/>
                </a:solidFill>
                <a:latin typeface="Calibri" panose="020F0502020204030204" pitchFamily="34" charset="0"/>
                <a:cs typeface="Calibri" panose="020F0502020204030204" pitchFamily="34" charset="0"/>
              </a:defRPr>
            </a:lvl1pPr>
          </a:lstStyle>
          <a:p>
            <a:fld id="{9A92B6DA-FE08-7043-9535-8A7CE60D2D1E}" type="slidenum">
              <a:rPr lang="en-GB" smtClean="0"/>
              <a:pPr/>
              <a:t>‹#›</a:t>
            </a:fld>
            <a:endParaRPr lang="en-GB"/>
          </a:p>
        </p:txBody>
      </p:sp>
      <p:sp>
        <p:nvSpPr>
          <p:cNvPr id="12" name="Footer Placeholder 4">
            <a:extLst>
              <a:ext uri="{FF2B5EF4-FFF2-40B4-BE49-F238E27FC236}">
                <a16:creationId xmlns:a16="http://schemas.microsoft.com/office/drawing/2014/main" id="{3FCAA573-ED91-3455-C46E-EBD4C138BFB6}"/>
              </a:ext>
            </a:extLst>
          </p:cNvPr>
          <p:cNvSpPr>
            <a:spLocks noGrp="1"/>
          </p:cNvSpPr>
          <p:nvPr>
            <p:ph type="ftr" sz="quarter" idx="3"/>
          </p:nvPr>
        </p:nvSpPr>
        <p:spPr>
          <a:xfrm>
            <a:off x="1164450" y="6386443"/>
            <a:ext cx="3536188" cy="288000"/>
          </a:xfrm>
          <a:prstGeom prst="rect">
            <a:avLst/>
          </a:prstGeom>
        </p:spPr>
        <p:txBody>
          <a:bodyPr vert="horz" lIns="0" tIns="0" rIns="0" bIns="0" rtlCol="0" anchor="ctr"/>
          <a:lstStyle>
            <a:lvl1pPr algn="l">
              <a:defRPr sz="700">
                <a:solidFill>
                  <a:srgbClr val="000000"/>
                </a:solidFill>
                <a:latin typeface="Calibri" panose="020F0502020204030204" pitchFamily="34" charset="0"/>
                <a:cs typeface="Calibri" panose="020F0502020204030204" pitchFamily="34" charset="0"/>
              </a:defRPr>
            </a:lvl1pPr>
          </a:lstStyle>
          <a:p>
            <a:r>
              <a:rPr lang="en-US"/>
              <a:t>© 2024 AVEVA Group Limited or its subsidiaries. All rights reserved.</a:t>
            </a:r>
            <a:endParaRPr lang="en-GB"/>
          </a:p>
        </p:txBody>
      </p:sp>
    </p:spTree>
    <p:extLst>
      <p:ext uri="{BB962C8B-B14F-4D97-AF65-F5344CB8AC3E}">
        <p14:creationId xmlns:p14="http://schemas.microsoft.com/office/powerpoint/2010/main" val="64989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End - Dark">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4F856DA-4F97-6AAD-78D8-D9980CC21B5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6940" t="-2408" r="-1816" b="-2080"/>
          <a:stretch/>
        </p:blipFill>
        <p:spPr>
          <a:xfrm>
            <a:off x="0" y="1152250"/>
            <a:ext cx="7027596" cy="4553499"/>
          </a:xfrm>
          <a:prstGeom prst="rect">
            <a:avLst/>
          </a:prstGeom>
        </p:spPr>
      </p:pic>
      <p:sp>
        <p:nvSpPr>
          <p:cNvPr id="73" name="TextBox 72">
            <a:extLst>
              <a:ext uri="{FF2B5EF4-FFF2-40B4-BE49-F238E27FC236}">
                <a16:creationId xmlns:a16="http://schemas.microsoft.com/office/drawing/2014/main" id="{3C0DF04D-C13C-463F-AA3C-3C5F452395EC}"/>
              </a:ext>
            </a:extLst>
          </p:cNvPr>
          <p:cNvSpPr txBox="1"/>
          <p:nvPr userDrawn="1"/>
        </p:nvSpPr>
        <p:spPr>
          <a:xfrm>
            <a:off x="5733111" y="1690226"/>
            <a:ext cx="4681182" cy="720000"/>
          </a:xfrm>
          <a:prstGeom prst="rect">
            <a:avLst/>
          </a:prstGeom>
          <a:noFill/>
        </p:spPr>
        <p:txBody>
          <a:bodyPr wrap="square" lIns="0" tIns="0" rIns="0" bIns="0" rtlCol="0">
            <a:noAutofit/>
          </a:bodyPr>
          <a:lstStyle/>
          <a:p>
            <a:pPr>
              <a:lnSpc>
                <a:spcPct val="150000"/>
              </a:lnSpc>
            </a:pPr>
            <a:r>
              <a:rPr lang="en-GB" sz="1800" b="0">
                <a:solidFill>
                  <a:schemeClr val="bg1"/>
                </a:solidFill>
                <a:latin typeface="Calibri" panose="020F0502020204030204" pitchFamily="34" charset="0"/>
                <a:cs typeface="Calibri" panose="020F0502020204030204" pitchFamily="34" charset="0"/>
              </a:rPr>
              <a:t>linkedin.com/company/</a:t>
            </a:r>
            <a:r>
              <a:rPr lang="en-GB" sz="1800" b="0" err="1">
                <a:solidFill>
                  <a:schemeClr val="bg1"/>
                </a:solidFill>
                <a:latin typeface="Calibri" panose="020F0502020204030204" pitchFamily="34" charset="0"/>
                <a:cs typeface="Calibri" panose="020F0502020204030204" pitchFamily="34" charset="0"/>
              </a:rPr>
              <a:t>aveva</a:t>
            </a:r>
            <a:r>
              <a:rPr lang="en-GB" sz="1800" b="0">
                <a:solidFill>
                  <a:schemeClr val="bg1"/>
                </a:solidFill>
                <a:latin typeface="Calibri" panose="020F0502020204030204" pitchFamily="34" charset="0"/>
                <a:cs typeface="Calibri" panose="020F0502020204030204" pitchFamily="34" charset="0"/>
              </a:rPr>
              <a:t> </a:t>
            </a:r>
          </a:p>
          <a:p>
            <a:pPr>
              <a:lnSpc>
                <a:spcPct val="150000"/>
              </a:lnSpc>
            </a:pPr>
            <a:r>
              <a:rPr lang="en-GB" sz="1800" b="0" noProof="1">
                <a:solidFill>
                  <a:schemeClr val="bg1"/>
                </a:solidFill>
                <a:latin typeface="Calibri" panose="020F0502020204030204" pitchFamily="34" charset="0"/>
                <a:cs typeface="Calibri" panose="020F0502020204030204" pitchFamily="34" charset="0"/>
              </a:rPr>
              <a:t>@avevagroup</a:t>
            </a:r>
            <a:r>
              <a:rPr lang="en-GB" sz="1800" b="0">
                <a:solidFill>
                  <a:schemeClr val="bg1"/>
                </a:solidFill>
                <a:latin typeface="Calibri" panose="020F0502020204030204" pitchFamily="34" charset="0"/>
                <a:cs typeface="Calibri" panose="020F0502020204030204" pitchFamily="34" charset="0"/>
              </a:rPr>
              <a:t> </a:t>
            </a:r>
          </a:p>
        </p:txBody>
      </p:sp>
      <p:sp>
        <p:nvSpPr>
          <p:cNvPr id="74" name="TextBox 73">
            <a:extLst>
              <a:ext uri="{FF2B5EF4-FFF2-40B4-BE49-F238E27FC236}">
                <a16:creationId xmlns:a16="http://schemas.microsoft.com/office/drawing/2014/main" id="{5CC7D704-5F56-4F2C-A11C-B264B4121718}"/>
              </a:ext>
            </a:extLst>
          </p:cNvPr>
          <p:cNvSpPr txBox="1"/>
          <p:nvPr userDrawn="1"/>
        </p:nvSpPr>
        <p:spPr>
          <a:xfrm>
            <a:off x="5334000" y="2722797"/>
            <a:ext cx="6248400" cy="253225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bg1"/>
                </a:solidFill>
                <a:latin typeface="Calibri" panose="020F0502020204030204" pitchFamily="34" charset="0"/>
                <a:cs typeface="Calibri" panose="020F0502020204030204" pitchFamily="34" charset="0"/>
              </a:rPr>
              <a:t>About AVEVA </a:t>
            </a:r>
          </a:p>
          <a:p>
            <a:pPr>
              <a:lnSpc>
                <a:spcPts val="1200"/>
              </a:lnSpc>
              <a:spcAft>
                <a:spcPts val="600"/>
              </a:spcAft>
            </a:pPr>
            <a:r>
              <a:rPr lang="en-US" sz="1000" spc="20">
                <a:solidFill>
                  <a:schemeClr val="bg1"/>
                </a:solidFill>
                <a:latin typeface="Calibri" panose="020F0502020204030204" pitchFamily="34" charset="0"/>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a:solidFill>
                  <a:schemeClr val="bg1"/>
                </a:solidFill>
                <a:latin typeface="Calibri" panose="020F0502020204030204" pitchFamily="34" charset="0"/>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a:solidFill>
                  <a:schemeClr val="bg1"/>
                </a:solidFill>
                <a:latin typeface="Calibri" panose="020F0502020204030204" pitchFamily="34" charset="0"/>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a:solidFill>
                  <a:schemeClr val="bg1"/>
                </a:solidFill>
                <a:latin typeface="Calibri" panose="020F0502020204030204" pitchFamily="34" charset="0"/>
                <a:cs typeface="Calibri" panose="020F0502020204030204" pitchFamily="34" charset="0"/>
              </a:rPr>
              <a:t>Learn more at </a:t>
            </a:r>
            <a:r>
              <a:rPr lang="en-US" sz="1000" spc="2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a:solidFill>
                  <a:schemeClr val="bg1"/>
                </a:solidFill>
                <a:latin typeface="Calibri" panose="020F0502020204030204" pitchFamily="34" charset="0"/>
                <a:cs typeface="Calibri" panose="020F0502020204030204" pitchFamily="34" charset="0"/>
              </a:rPr>
              <a:t> </a:t>
            </a:r>
            <a:endParaRPr lang="en-GB" sz="1000" b="0" spc="20">
              <a:solidFill>
                <a:schemeClr val="bg1"/>
              </a:solidFill>
              <a:latin typeface="Calibri" panose="020F0502020204030204" pitchFamily="34" charset="0"/>
              <a:cs typeface="Calibri" panose="020F0502020204030204" pitchFamily="34" charset="0"/>
            </a:endParaRP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5334000" y="1755962"/>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5334000" y="2193107"/>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D47D536D-FAC9-0046-7FA4-FB39BF618D8B}"/>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46987" t="-49722" r="21112" b="-55798"/>
          <a:stretch/>
        </p:blipFill>
        <p:spPr>
          <a:xfrm>
            <a:off x="1" y="6221691"/>
            <a:ext cx="9481750" cy="636309"/>
          </a:xfrm>
          <a:prstGeom prst="rect">
            <a:avLst/>
          </a:prstGeom>
        </p:spPr>
      </p:pic>
      <p:pic>
        <p:nvPicPr>
          <p:cNvPr id="6" name="Graphic 5">
            <a:extLst>
              <a:ext uri="{FF2B5EF4-FFF2-40B4-BE49-F238E27FC236}">
                <a16:creationId xmlns:a16="http://schemas.microsoft.com/office/drawing/2014/main" id="{3DB103B0-5479-254A-8419-5A3FFC1EEA7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657271" y="6380779"/>
            <a:ext cx="1925129" cy="293664"/>
          </a:xfrm>
          <a:prstGeom prst="rect">
            <a:avLst/>
          </a:prstGeom>
        </p:spPr>
      </p:pic>
      <p:sp>
        <p:nvSpPr>
          <p:cNvPr id="8" name="Slide Number Placeholder 5">
            <a:extLst>
              <a:ext uri="{FF2B5EF4-FFF2-40B4-BE49-F238E27FC236}">
                <a16:creationId xmlns:a16="http://schemas.microsoft.com/office/drawing/2014/main" id="{8D735A6E-427F-30BD-139F-5A61A92DA5C0}"/>
              </a:ext>
            </a:extLst>
          </p:cNvPr>
          <p:cNvSpPr>
            <a:spLocks noGrp="1"/>
          </p:cNvSpPr>
          <p:nvPr>
            <p:ph type="sldNum" sz="quarter" idx="4"/>
          </p:nvPr>
        </p:nvSpPr>
        <p:spPr>
          <a:xfrm>
            <a:off x="101168" y="6386443"/>
            <a:ext cx="320705" cy="288000"/>
          </a:xfrm>
          <a:prstGeom prst="rect">
            <a:avLst/>
          </a:prstGeom>
        </p:spPr>
        <p:txBody>
          <a:bodyPr vert="horz" wrap="square" lIns="0" tIns="0" rIns="0" bIns="0" rtlCol="0" anchor="ctr" anchorCtr="0">
            <a:noAutofit/>
          </a:bodyPr>
          <a:lstStyle>
            <a:lvl1pPr algn="r">
              <a:defRPr sz="700">
                <a:solidFill>
                  <a:srgbClr val="000000"/>
                </a:solidFill>
                <a:latin typeface="Calibri" panose="020F0502020204030204" pitchFamily="34" charset="0"/>
                <a:cs typeface="Calibri" panose="020F0502020204030204" pitchFamily="34" charset="0"/>
              </a:defRPr>
            </a:lvl1pPr>
          </a:lstStyle>
          <a:p>
            <a:fld id="{9A92B6DA-FE08-7043-9535-8A7CE60D2D1E}" type="slidenum">
              <a:rPr lang="en-GB" smtClean="0"/>
              <a:pPr/>
              <a:t>‹#›</a:t>
            </a:fld>
            <a:endParaRPr lang="en-GB"/>
          </a:p>
        </p:txBody>
      </p:sp>
      <p:sp>
        <p:nvSpPr>
          <p:cNvPr id="9" name="Footer Placeholder 4">
            <a:extLst>
              <a:ext uri="{FF2B5EF4-FFF2-40B4-BE49-F238E27FC236}">
                <a16:creationId xmlns:a16="http://schemas.microsoft.com/office/drawing/2014/main" id="{D4CD1D04-1556-3BDC-8432-94AD9A5F7D19}"/>
              </a:ext>
            </a:extLst>
          </p:cNvPr>
          <p:cNvSpPr>
            <a:spLocks noGrp="1"/>
          </p:cNvSpPr>
          <p:nvPr>
            <p:ph type="ftr" sz="quarter" idx="3"/>
          </p:nvPr>
        </p:nvSpPr>
        <p:spPr>
          <a:xfrm>
            <a:off x="1164450" y="6386443"/>
            <a:ext cx="3536188" cy="288000"/>
          </a:xfrm>
          <a:prstGeom prst="rect">
            <a:avLst/>
          </a:prstGeom>
        </p:spPr>
        <p:txBody>
          <a:bodyPr vert="horz" lIns="0" tIns="0" rIns="0" bIns="0" rtlCol="0" anchor="ctr"/>
          <a:lstStyle>
            <a:lvl1pPr algn="l">
              <a:defRPr sz="700">
                <a:solidFill>
                  <a:srgbClr val="000000"/>
                </a:solidFill>
                <a:latin typeface="Calibri" panose="020F0502020204030204" pitchFamily="34" charset="0"/>
                <a:cs typeface="Calibri" panose="020F0502020204030204" pitchFamily="34" charset="0"/>
              </a:defRPr>
            </a:lvl1pPr>
          </a:lstStyle>
          <a:p>
            <a:r>
              <a:rPr lang="en-US"/>
              <a:t>© 2024 AVEVA Group Limited or its subsidiaries. All rights reserved.</a:t>
            </a:r>
            <a:endParaRPr lang="en-GB"/>
          </a:p>
        </p:txBody>
      </p:sp>
    </p:spTree>
    <p:extLst>
      <p:ext uri="{BB962C8B-B14F-4D97-AF65-F5344CB8AC3E}">
        <p14:creationId xmlns:p14="http://schemas.microsoft.com/office/powerpoint/2010/main" val="23639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Large Photo">
    <p:spTree>
      <p:nvGrpSpPr>
        <p:cNvPr id="1" name=""/>
        <p:cNvGrpSpPr/>
        <p:nvPr/>
      </p:nvGrpSpPr>
      <p:grpSpPr>
        <a:xfrm>
          <a:off x="0" y="0"/>
          <a:ext cx="0" cy="0"/>
          <a:chOff x="0" y="0"/>
          <a:chExt cx="0" cy="0"/>
        </a:xfrm>
      </p:grpSpPr>
      <p:sp>
        <p:nvSpPr>
          <p:cNvPr id="2137" name="Shape 2137"/>
          <p:cNvSpPr>
            <a:spLocks noGrp="1"/>
          </p:cNvSpPr>
          <p:nvPr>
            <p:ph type="pic" idx="13"/>
          </p:nvPr>
        </p:nvSpPr>
        <p:spPr>
          <a:xfrm>
            <a:off x="-9145" y="-9145"/>
            <a:ext cx="12207242" cy="6879602"/>
          </a:xfrm>
          <a:prstGeom prst="rect">
            <a:avLst/>
          </a:prstGeom>
        </p:spPr>
        <p:txBody>
          <a:bodyPr lIns="91439" tIns="45719" rIns="91439" bIns="45719">
            <a:noAutofit/>
          </a:bodyPr>
          <a:lstStyle/>
          <a:p>
            <a:endParaRPr/>
          </a:p>
        </p:txBody>
      </p:sp>
      <p:sp>
        <p:nvSpPr>
          <p:cNvPr id="2138" name="Shape 2138"/>
          <p:cNvSpPr>
            <a:spLocks noGrp="1"/>
          </p:cNvSpPr>
          <p:nvPr>
            <p:ph type="sldNum" sz="quarter" idx="2"/>
          </p:nvPr>
        </p:nvSpPr>
        <p:spPr>
          <a:prstGeom prst="rect">
            <a:avLst/>
          </a:prstGeom>
        </p:spPr>
        <p:txBody>
          <a:bodyPr/>
          <a:lstStyle>
            <a:lvl1pPr defTabSz="457200"/>
          </a:lstStyle>
          <a:p>
            <a:fld id="{86CB4B4D-7CA3-9044-876B-883B54F8677D}" type="slidenum">
              <a:t>‹#›</a:t>
            </a:fld>
            <a:endParaRPr/>
          </a:p>
        </p:txBody>
      </p:sp>
      <p:grpSp>
        <p:nvGrpSpPr>
          <p:cNvPr id="2148" name="Group 2148"/>
          <p:cNvGrpSpPr/>
          <p:nvPr/>
        </p:nvGrpSpPr>
        <p:grpSpPr>
          <a:xfrm>
            <a:off x="12431200" y="152484"/>
            <a:ext cx="971742" cy="2368322"/>
            <a:chOff x="0" y="0"/>
            <a:chExt cx="971740" cy="2368320"/>
          </a:xfrm>
        </p:grpSpPr>
        <p:grpSp>
          <p:nvGrpSpPr>
            <p:cNvPr id="2146" name="Group 2146"/>
            <p:cNvGrpSpPr/>
            <p:nvPr/>
          </p:nvGrpSpPr>
          <p:grpSpPr>
            <a:xfrm>
              <a:off x="-1" y="-1"/>
              <a:ext cx="971742" cy="1804043"/>
              <a:chOff x="0" y="0"/>
              <a:chExt cx="971741" cy="1804041"/>
            </a:xfrm>
          </p:grpSpPr>
          <p:sp>
            <p:nvSpPr>
              <p:cNvPr id="2139" name="Shape 2139"/>
              <p:cNvSpPr/>
              <p:nvPr/>
            </p:nvSpPr>
            <p:spPr>
              <a:xfrm>
                <a:off x="-1" y="1394557"/>
                <a:ext cx="409485" cy="409485"/>
              </a:xfrm>
              <a:prstGeom prst="ellipse">
                <a:avLst/>
              </a:prstGeom>
              <a:solidFill>
                <a:srgbClr val="C530FF"/>
              </a:solidFill>
              <a:ln w="12700" cap="flat">
                <a:noFill/>
                <a:miter lim="400000"/>
                <a:tailEnd type="triangle" w="med" len="med"/>
              </a:ln>
              <a:effectLst/>
            </p:spPr>
            <p:txBody>
              <a:bodyPr wrap="square" lIns="45719" tIns="45719" rIns="45719" bIns="45719" numCol="1" anchor="t">
                <a:noAutofit/>
              </a:bodyPr>
              <a:lstStyle/>
              <a:p>
                <a:pPr>
                  <a:defRPr>
                    <a:solidFill>
                      <a:srgbClr val="A6A6A6"/>
                    </a:solidFill>
                    <a:latin typeface="Arial"/>
                    <a:ea typeface="Arial"/>
                    <a:cs typeface="Arial"/>
                    <a:sym typeface="Arial"/>
                  </a:defRPr>
                </a:pPr>
                <a:endParaRPr/>
              </a:p>
            </p:txBody>
          </p:sp>
          <p:sp>
            <p:nvSpPr>
              <p:cNvPr id="2140" name="Shape 2140"/>
              <p:cNvSpPr/>
              <p:nvPr/>
            </p:nvSpPr>
            <p:spPr>
              <a:xfrm>
                <a:off x="-1" y="824215"/>
                <a:ext cx="409485" cy="409485"/>
              </a:xfrm>
              <a:prstGeom prst="ellipse">
                <a:avLst/>
              </a:prstGeom>
              <a:solidFill>
                <a:schemeClr val="accent1"/>
              </a:solidFill>
              <a:ln w="12700" cap="flat">
                <a:noFill/>
                <a:miter lim="400000"/>
                <a:tailEnd type="triangle" w="med" len="med"/>
              </a:ln>
              <a:effectLst/>
            </p:spPr>
            <p:txBody>
              <a:bodyPr wrap="square" lIns="45719" tIns="45719" rIns="45719" bIns="45719" numCol="1" anchor="t">
                <a:noAutofit/>
              </a:bodyPr>
              <a:lstStyle/>
              <a:p>
                <a:pPr>
                  <a:defRPr>
                    <a:solidFill>
                      <a:srgbClr val="A6A6A6"/>
                    </a:solidFill>
                    <a:latin typeface="Arial"/>
                    <a:ea typeface="Arial"/>
                    <a:cs typeface="Arial"/>
                    <a:sym typeface="Arial"/>
                  </a:defRPr>
                </a:pPr>
                <a:endParaRPr/>
              </a:p>
            </p:txBody>
          </p:sp>
          <p:sp>
            <p:nvSpPr>
              <p:cNvPr id="2141" name="Shape 2141"/>
              <p:cNvSpPr/>
              <p:nvPr/>
            </p:nvSpPr>
            <p:spPr>
              <a:xfrm>
                <a:off x="-1" y="259936"/>
                <a:ext cx="409485" cy="409485"/>
              </a:xfrm>
              <a:prstGeom prst="ellipse">
                <a:avLst/>
              </a:prstGeom>
              <a:solidFill>
                <a:srgbClr val="3D1152"/>
              </a:solidFill>
              <a:ln w="12700" cap="flat">
                <a:noFill/>
                <a:miter lim="400000"/>
                <a:tailEnd type="triangle" w="med" len="med"/>
              </a:ln>
              <a:effectLst/>
            </p:spPr>
            <p:txBody>
              <a:bodyPr wrap="square" lIns="45719" tIns="45719" rIns="45719" bIns="45719" numCol="1" anchor="t">
                <a:noAutofit/>
              </a:bodyPr>
              <a:lstStyle/>
              <a:p>
                <a:pPr>
                  <a:defRPr>
                    <a:solidFill>
                      <a:srgbClr val="A6A6A6"/>
                    </a:solidFill>
                    <a:latin typeface="Arial"/>
                    <a:ea typeface="Arial"/>
                    <a:cs typeface="Arial"/>
                    <a:sym typeface="Arial"/>
                  </a:defRPr>
                </a:pPr>
                <a:endParaRPr/>
              </a:p>
            </p:txBody>
          </p:sp>
          <p:sp>
            <p:nvSpPr>
              <p:cNvPr id="2142" name="Shape 2142"/>
              <p:cNvSpPr/>
              <p:nvPr/>
            </p:nvSpPr>
            <p:spPr>
              <a:xfrm>
                <a:off x="0" y="0"/>
                <a:ext cx="971741"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900">
                    <a:solidFill>
                      <a:srgbClr val="808080"/>
                    </a:solidFill>
                  </a:defRPr>
                </a:lvl1pPr>
              </a:lstStyle>
              <a:p>
                <a:r>
                  <a:t>Primary Palette</a:t>
                </a:r>
              </a:p>
            </p:txBody>
          </p:sp>
          <p:sp>
            <p:nvSpPr>
              <p:cNvPr id="2143" name="Shape 2143"/>
              <p:cNvSpPr/>
              <p:nvPr/>
            </p:nvSpPr>
            <p:spPr>
              <a:xfrm>
                <a:off x="483757" y="1394557"/>
                <a:ext cx="409485" cy="409485"/>
              </a:xfrm>
              <a:prstGeom prst="ellipse">
                <a:avLst/>
              </a:prstGeom>
              <a:solidFill>
                <a:srgbClr val="BECCD6"/>
              </a:solidFill>
              <a:ln w="12700" cap="flat">
                <a:noFill/>
                <a:miter lim="400000"/>
                <a:tailEnd type="triangle" w="med" len="med"/>
              </a:ln>
              <a:effectLst/>
            </p:spPr>
            <p:txBody>
              <a:bodyPr wrap="square" lIns="45719" tIns="45719" rIns="45719" bIns="45719" numCol="1" anchor="t">
                <a:noAutofit/>
              </a:bodyPr>
              <a:lstStyle/>
              <a:p>
                <a:pPr>
                  <a:defRPr>
                    <a:solidFill>
                      <a:srgbClr val="A6A6A6"/>
                    </a:solidFill>
                    <a:latin typeface="Arial"/>
                    <a:ea typeface="Arial"/>
                    <a:cs typeface="Arial"/>
                    <a:sym typeface="Arial"/>
                  </a:defRPr>
                </a:pPr>
                <a:endParaRPr/>
              </a:p>
            </p:txBody>
          </p:sp>
          <p:sp>
            <p:nvSpPr>
              <p:cNvPr id="2144" name="Shape 2144"/>
              <p:cNvSpPr/>
              <p:nvPr/>
            </p:nvSpPr>
            <p:spPr>
              <a:xfrm>
                <a:off x="483757" y="824215"/>
                <a:ext cx="409485" cy="409485"/>
              </a:xfrm>
              <a:prstGeom prst="ellipse">
                <a:avLst/>
              </a:prstGeom>
              <a:solidFill>
                <a:srgbClr val="738294"/>
              </a:solidFill>
              <a:ln w="12700" cap="flat">
                <a:noFill/>
                <a:miter lim="400000"/>
                <a:tailEnd type="triangle" w="med" len="med"/>
              </a:ln>
              <a:effectLst/>
            </p:spPr>
            <p:txBody>
              <a:bodyPr wrap="square" lIns="45719" tIns="45719" rIns="45719" bIns="45719" numCol="1" anchor="t">
                <a:noAutofit/>
              </a:bodyPr>
              <a:lstStyle/>
              <a:p>
                <a:pPr>
                  <a:defRPr>
                    <a:solidFill>
                      <a:srgbClr val="A6A6A6"/>
                    </a:solidFill>
                    <a:latin typeface="Arial"/>
                    <a:ea typeface="Arial"/>
                    <a:cs typeface="Arial"/>
                    <a:sym typeface="Arial"/>
                  </a:defRPr>
                </a:pPr>
                <a:endParaRPr/>
              </a:p>
            </p:txBody>
          </p:sp>
          <p:sp>
            <p:nvSpPr>
              <p:cNvPr id="2145" name="Shape 2145"/>
              <p:cNvSpPr/>
              <p:nvPr/>
            </p:nvSpPr>
            <p:spPr>
              <a:xfrm>
                <a:off x="483757" y="259936"/>
                <a:ext cx="409485" cy="409485"/>
              </a:xfrm>
              <a:prstGeom prst="ellipse">
                <a:avLst/>
              </a:prstGeom>
              <a:solidFill>
                <a:srgbClr val="363D42"/>
              </a:solidFill>
              <a:ln w="12700" cap="flat">
                <a:noFill/>
                <a:miter lim="400000"/>
                <a:tailEnd type="triangle" w="med" len="med"/>
              </a:ln>
              <a:effectLst/>
            </p:spPr>
            <p:txBody>
              <a:bodyPr wrap="square" lIns="45719" tIns="45719" rIns="45719" bIns="45719" numCol="1" anchor="t">
                <a:noAutofit/>
              </a:bodyPr>
              <a:lstStyle/>
              <a:p>
                <a:pPr>
                  <a:defRPr>
                    <a:solidFill>
                      <a:srgbClr val="A6A6A6"/>
                    </a:solidFill>
                    <a:latin typeface="Arial"/>
                    <a:ea typeface="Arial"/>
                    <a:cs typeface="Arial"/>
                    <a:sym typeface="Arial"/>
                  </a:defRPr>
                </a:pPr>
                <a:endParaRPr/>
              </a:p>
            </p:txBody>
          </p:sp>
        </p:grpSp>
        <p:sp>
          <p:nvSpPr>
            <p:cNvPr id="2147" name="Shape 2147"/>
            <p:cNvSpPr/>
            <p:nvPr/>
          </p:nvSpPr>
          <p:spPr>
            <a:xfrm>
              <a:off x="483757" y="1958836"/>
              <a:ext cx="409485" cy="409485"/>
            </a:xfrm>
            <a:prstGeom prst="ellipse">
              <a:avLst/>
            </a:prstGeom>
            <a:solidFill>
              <a:srgbClr val="F7F3F3"/>
            </a:solidFill>
            <a:ln w="12700" cap="flat">
              <a:noFill/>
              <a:miter lim="400000"/>
              <a:tailEnd type="triangle" w="med" len="med"/>
            </a:ln>
            <a:effectLst/>
          </p:spPr>
          <p:txBody>
            <a:bodyPr wrap="square" lIns="45719" tIns="45719" rIns="45719" bIns="45719" numCol="1" anchor="t">
              <a:noAutofit/>
            </a:bodyPr>
            <a:lstStyle/>
            <a:p>
              <a:pPr>
                <a:defRPr>
                  <a:solidFill>
                    <a:srgbClr val="A6A6A6"/>
                  </a:solidFill>
                  <a:latin typeface="Arial"/>
                  <a:ea typeface="Arial"/>
                  <a:cs typeface="Arial"/>
                  <a:sym typeface="Arial"/>
                </a:defRPr>
              </a:pPr>
              <a:endParaRPr/>
            </a:p>
          </p:txBody>
        </p:sp>
      </p:grpSp>
      <p:grpSp>
        <p:nvGrpSpPr>
          <p:cNvPr id="2156" name="Group 2156"/>
          <p:cNvGrpSpPr/>
          <p:nvPr/>
        </p:nvGrpSpPr>
        <p:grpSpPr>
          <a:xfrm>
            <a:off x="12431200" y="4770851"/>
            <a:ext cx="1377001" cy="1419509"/>
            <a:chOff x="0" y="0"/>
            <a:chExt cx="1377000" cy="1419508"/>
          </a:xfrm>
        </p:grpSpPr>
        <p:sp>
          <p:nvSpPr>
            <p:cNvPr id="2149" name="Shape 2149"/>
            <p:cNvSpPr/>
            <p:nvPr/>
          </p:nvSpPr>
          <p:spPr>
            <a:xfrm>
              <a:off x="0" y="-1"/>
              <a:ext cx="971741"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900">
                  <a:solidFill>
                    <a:srgbClr val="808080"/>
                  </a:solidFill>
                </a:defRPr>
              </a:lvl1pPr>
            </a:lstStyle>
            <a:p>
              <a:r>
                <a:t>Highlight Colors</a:t>
              </a:r>
            </a:p>
          </p:txBody>
        </p:sp>
        <p:sp>
          <p:nvSpPr>
            <p:cNvPr id="2150" name="Shape 2150"/>
            <p:cNvSpPr/>
            <p:nvPr/>
          </p:nvSpPr>
          <p:spPr>
            <a:xfrm>
              <a:off x="-1" y="440370"/>
              <a:ext cx="409485" cy="409486"/>
            </a:xfrm>
            <a:prstGeom prst="ellipse">
              <a:avLst/>
            </a:prstGeom>
            <a:solidFill>
              <a:srgbClr val="F70656"/>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51" name="Shape 2151"/>
            <p:cNvSpPr/>
            <p:nvPr/>
          </p:nvSpPr>
          <p:spPr>
            <a:xfrm>
              <a:off x="-1" y="1010024"/>
              <a:ext cx="409485" cy="409485"/>
            </a:xfrm>
            <a:prstGeom prst="ellipse">
              <a:avLst/>
            </a:prstGeom>
            <a:solidFill>
              <a:srgbClr val="960A45"/>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52" name="Shape 2152"/>
            <p:cNvSpPr/>
            <p:nvPr/>
          </p:nvSpPr>
          <p:spPr>
            <a:xfrm>
              <a:off x="483757" y="440370"/>
              <a:ext cx="409485" cy="409486"/>
            </a:xfrm>
            <a:prstGeom prst="ellipse">
              <a:avLst/>
            </a:prstGeom>
            <a:solidFill>
              <a:srgbClr val="FFBC00"/>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53" name="Shape 2153"/>
            <p:cNvSpPr/>
            <p:nvPr/>
          </p:nvSpPr>
          <p:spPr>
            <a:xfrm>
              <a:off x="483757" y="1010024"/>
              <a:ext cx="409485" cy="409485"/>
            </a:xfrm>
            <a:prstGeom prst="ellipse">
              <a:avLst/>
            </a:prstGeom>
            <a:solidFill>
              <a:srgbClr val="FA9614"/>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54" name="Shape 2154"/>
            <p:cNvSpPr/>
            <p:nvPr/>
          </p:nvSpPr>
          <p:spPr>
            <a:xfrm>
              <a:off x="967516" y="440370"/>
              <a:ext cx="409485" cy="409486"/>
            </a:xfrm>
            <a:prstGeom prst="ellipse">
              <a:avLst/>
            </a:prstGeom>
            <a:solidFill>
              <a:srgbClr val="FF6C1A"/>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55" name="Shape 2155"/>
            <p:cNvSpPr/>
            <p:nvPr/>
          </p:nvSpPr>
          <p:spPr>
            <a:xfrm>
              <a:off x="967516" y="1010024"/>
              <a:ext cx="409485" cy="409485"/>
            </a:xfrm>
            <a:prstGeom prst="ellipse">
              <a:avLst/>
            </a:prstGeom>
            <a:solidFill>
              <a:srgbClr val="DB2F28"/>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grpSp>
      <p:grpSp>
        <p:nvGrpSpPr>
          <p:cNvPr id="2164" name="Group 2164"/>
          <p:cNvGrpSpPr/>
          <p:nvPr/>
        </p:nvGrpSpPr>
        <p:grpSpPr>
          <a:xfrm>
            <a:off x="12431200" y="2675600"/>
            <a:ext cx="971742" cy="1940782"/>
            <a:chOff x="0" y="0"/>
            <a:chExt cx="971741" cy="1940781"/>
          </a:xfrm>
        </p:grpSpPr>
        <p:sp>
          <p:nvSpPr>
            <p:cNvPr id="2157" name="Shape 2157"/>
            <p:cNvSpPr/>
            <p:nvPr/>
          </p:nvSpPr>
          <p:spPr>
            <a:xfrm>
              <a:off x="0" y="-1"/>
              <a:ext cx="971741"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900">
                  <a:solidFill>
                    <a:srgbClr val="808080"/>
                  </a:solidFill>
                </a:defRPr>
              </a:lvl1pPr>
            </a:lstStyle>
            <a:p>
              <a:r>
                <a:t>Secondary Colors</a:t>
              </a:r>
            </a:p>
          </p:txBody>
        </p:sp>
        <p:sp>
          <p:nvSpPr>
            <p:cNvPr id="2158" name="Shape 2158"/>
            <p:cNvSpPr/>
            <p:nvPr/>
          </p:nvSpPr>
          <p:spPr>
            <a:xfrm>
              <a:off x="-1" y="967018"/>
              <a:ext cx="409485" cy="409485"/>
            </a:xfrm>
            <a:prstGeom prst="ellipse">
              <a:avLst/>
            </a:prstGeom>
            <a:solidFill>
              <a:srgbClr val="4D5EE0"/>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59" name="Shape 2159"/>
            <p:cNvSpPr/>
            <p:nvPr/>
          </p:nvSpPr>
          <p:spPr>
            <a:xfrm>
              <a:off x="-1" y="402738"/>
              <a:ext cx="409485" cy="409486"/>
            </a:xfrm>
            <a:prstGeom prst="ellipse">
              <a:avLst/>
            </a:prstGeom>
            <a:solidFill>
              <a:srgbClr val="3B20C2"/>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60" name="Shape 2160"/>
            <p:cNvSpPr/>
            <p:nvPr/>
          </p:nvSpPr>
          <p:spPr>
            <a:xfrm>
              <a:off x="483757" y="967018"/>
              <a:ext cx="409485" cy="409485"/>
            </a:xfrm>
            <a:prstGeom prst="ellipse">
              <a:avLst/>
            </a:prstGeom>
            <a:solidFill>
              <a:srgbClr val="30B887"/>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61" name="Shape 2161"/>
            <p:cNvSpPr/>
            <p:nvPr/>
          </p:nvSpPr>
          <p:spPr>
            <a:xfrm>
              <a:off x="483757" y="402738"/>
              <a:ext cx="409485" cy="409486"/>
            </a:xfrm>
            <a:prstGeom prst="ellipse">
              <a:avLst/>
            </a:prstGeom>
            <a:solidFill>
              <a:srgbClr val="0D9066"/>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62" name="Shape 2162"/>
            <p:cNvSpPr/>
            <p:nvPr/>
          </p:nvSpPr>
          <p:spPr>
            <a:xfrm>
              <a:off x="-1" y="1531297"/>
              <a:ext cx="409485" cy="409485"/>
            </a:xfrm>
            <a:prstGeom prst="ellipse">
              <a:avLst/>
            </a:prstGeom>
            <a:solidFill>
              <a:srgbClr val="94B0FF"/>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sp>
          <p:nvSpPr>
            <p:cNvPr id="2163" name="Shape 2163"/>
            <p:cNvSpPr/>
            <p:nvPr/>
          </p:nvSpPr>
          <p:spPr>
            <a:xfrm>
              <a:off x="483757" y="1531297"/>
              <a:ext cx="409485" cy="409485"/>
            </a:xfrm>
            <a:prstGeom prst="ellipse">
              <a:avLst/>
            </a:prstGeom>
            <a:solidFill>
              <a:srgbClr val="4FD4A1"/>
            </a:solidFill>
            <a:ln w="12700" cap="flat">
              <a:noFill/>
              <a:miter lim="400000"/>
              <a:tailEnd type="triangle" w="med" len="med"/>
            </a:ln>
            <a:effectLst/>
          </p:spPr>
          <p:txBody>
            <a:bodyPr wrap="square" lIns="45719" tIns="45719" rIns="45719" bIns="45719" numCol="1" anchor="t">
              <a:noAutofit/>
            </a:bodyPr>
            <a:lstStyle/>
            <a:p>
              <a:pPr>
                <a:defRPr>
                  <a:solidFill>
                    <a:srgbClr val="808080"/>
                  </a:solidFill>
                  <a:latin typeface="Arial"/>
                  <a:ea typeface="Arial"/>
                  <a:cs typeface="Arial"/>
                  <a:sym typeface="Arial"/>
                </a:defRPr>
              </a:pPr>
              <a:endParaRPr/>
            </a:p>
          </p:txBody>
        </p:sp>
      </p:grpSp>
      <p:sp>
        <p:nvSpPr>
          <p:cNvPr id="2165" name="Shape 2165"/>
          <p:cNvSpPr/>
          <p:nvPr/>
        </p:nvSpPr>
        <p:spPr>
          <a:xfrm>
            <a:off x="13716401" y="133067"/>
            <a:ext cx="1705838" cy="4726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600"/>
              </a:spcBef>
              <a:defRPr sz="900" b="1">
                <a:solidFill>
                  <a:srgbClr val="808080"/>
                </a:solidFill>
              </a:defRPr>
            </a:pPr>
            <a:r>
              <a:t>Change the color of a shape </a:t>
            </a:r>
            <a:br/>
            <a:r>
              <a:t>or text</a:t>
            </a:r>
          </a:p>
          <a:p>
            <a:pPr marL="228600" indent="-228600" defTabSz="457200">
              <a:spcBef>
                <a:spcPts val="600"/>
              </a:spcBef>
              <a:buSzPct val="100000"/>
              <a:buAutoNum type="arabicPeriod"/>
              <a:defRPr sz="900">
                <a:solidFill>
                  <a:srgbClr val="808080"/>
                </a:solidFill>
              </a:defRPr>
            </a:pPr>
            <a:r>
              <a:t>Select the shape or text you want to assign a new color to. (To select multiple objects, press Ctrl and then click the shapes.) </a:t>
            </a:r>
          </a:p>
          <a:p>
            <a:pPr marL="228600" indent="-228600" defTabSz="457200">
              <a:spcBef>
                <a:spcPts val="600"/>
              </a:spcBef>
              <a:buSzPct val="100000"/>
              <a:buAutoNum type="arabicPeriod"/>
              <a:defRPr sz="900">
                <a:solidFill>
                  <a:srgbClr val="808080"/>
                </a:solidFill>
              </a:defRPr>
            </a:pPr>
            <a:r>
              <a:t>On the Format or Shape Format tab, select Shape Fill (if you're coloring a shape) or Text Fill (if you're coloring text).</a:t>
            </a:r>
            <a:br/>
            <a:br/>
            <a:r>
              <a:t>The mouse pointer turns into an eyedropper tool</a:t>
            </a:r>
          </a:p>
          <a:p>
            <a:pPr marL="228600" indent="-228600" defTabSz="457200">
              <a:spcBef>
                <a:spcPts val="600"/>
              </a:spcBef>
              <a:buSzPct val="100000"/>
              <a:buAutoNum type="arabicPeriod"/>
              <a:defRPr sz="900">
                <a:solidFill>
                  <a:srgbClr val="808080"/>
                </a:solidFill>
                <a:latin typeface="Segoe UI"/>
                <a:ea typeface="Segoe UI"/>
                <a:cs typeface="Segoe UI"/>
                <a:sym typeface="Segoe UI"/>
              </a:defRPr>
            </a:pPr>
            <a:r>
              <a:t>As you move your pointer around onscreen, a live preview of the color you're pointing at appears. Hover or pause on a color to see its RGB (Red Green Blue) color coordinates.</a:t>
            </a:r>
          </a:p>
          <a:p>
            <a:pPr marL="228600" indent="-228600" defTabSz="457200">
              <a:spcBef>
                <a:spcPts val="600"/>
              </a:spcBef>
              <a:buSzPct val="100000"/>
              <a:buAutoNum type="arabicPeriod"/>
              <a:defRPr sz="900">
                <a:solidFill>
                  <a:srgbClr val="808080"/>
                </a:solidFill>
              </a:defRPr>
            </a:pPr>
            <a:r>
              <a:t>Using the eyedropper, click the color you want to match; it's immediately applied to the selected shape or object.</a:t>
            </a:r>
          </a:p>
          <a:p>
            <a:pPr marL="228600" indent="-228600" defTabSz="457200">
              <a:spcBef>
                <a:spcPts val="600"/>
              </a:spcBef>
              <a:buSzPct val="100000"/>
              <a:buAutoNum type="arabicPeriod"/>
              <a:defRPr sz="900">
                <a:solidFill>
                  <a:srgbClr val="808080"/>
                </a:solidFill>
              </a:defRPr>
            </a:pPr>
            <a:endParaRPr/>
          </a:p>
        </p:txBody>
      </p:sp>
      <p:pic>
        <p:nvPicPr>
          <p:cNvPr id="2166" name="image2.tif"/>
          <p:cNvPicPr>
            <a:picLocks noChangeAspect="1"/>
          </p:cNvPicPr>
          <p:nvPr/>
        </p:nvPicPr>
        <p:blipFill>
          <a:blip r:embed="rId2"/>
          <a:stretch>
            <a:fillRect/>
          </a:stretch>
        </p:blipFill>
        <p:spPr>
          <a:xfrm>
            <a:off x="14012243" y="4384547"/>
            <a:ext cx="1088172" cy="1611331"/>
          </a:xfrm>
          <a:prstGeom prst="rect">
            <a:avLst/>
          </a:prstGeom>
          <a:ln w="12700">
            <a:miter lim="400000"/>
          </a:ln>
        </p:spPr>
      </p:pic>
      <p:grpSp>
        <p:nvGrpSpPr>
          <p:cNvPr id="2169" name="Group 2169"/>
          <p:cNvGrpSpPr/>
          <p:nvPr/>
        </p:nvGrpSpPr>
        <p:grpSpPr>
          <a:xfrm>
            <a:off x="0" y="-345749"/>
            <a:ext cx="12192000" cy="265177"/>
            <a:chOff x="0" y="0"/>
            <a:chExt cx="12192000" cy="265175"/>
          </a:xfrm>
        </p:grpSpPr>
        <p:sp>
          <p:nvSpPr>
            <p:cNvPr id="2167" name="Shape 2167"/>
            <p:cNvSpPr/>
            <p:nvPr/>
          </p:nvSpPr>
          <p:spPr>
            <a:xfrm>
              <a:off x="0" y="0"/>
              <a:ext cx="12192000" cy="265176"/>
            </a:xfrm>
            <a:prstGeom prst="rect">
              <a:avLst/>
            </a:prstGeom>
            <a:solidFill>
              <a:srgbClr val="F2F2F2"/>
            </a:solidFill>
            <a:ln w="12700" cap="flat">
              <a:noFill/>
              <a:miter lim="400000"/>
              <a:tailEnd type="triangle" w="med" len="med"/>
            </a:ln>
            <a:effectLst/>
          </p:spPr>
          <p:txBody>
            <a:bodyPr wrap="square" lIns="45719" tIns="45719" rIns="45719" bIns="45719" numCol="1" anchor="ctr">
              <a:noAutofit/>
            </a:bodyPr>
            <a:lstStyle/>
            <a:p>
              <a:pPr defTabSz="457200"/>
              <a:endParaRPr/>
            </a:p>
          </p:txBody>
        </p:sp>
        <p:sp>
          <p:nvSpPr>
            <p:cNvPr id="2168" name="Shape 2168"/>
            <p:cNvSpPr/>
            <p:nvPr/>
          </p:nvSpPr>
          <p:spPr>
            <a:xfrm>
              <a:off x="0" y="62737"/>
              <a:ext cx="12192000" cy="139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457200">
                <a:defRPr sz="1000">
                  <a:solidFill>
                    <a:srgbClr val="47505D"/>
                  </a:solidFill>
                </a:defRPr>
              </a:lvl1pPr>
            </a:lstStyle>
            <a:p>
              <a:r>
                <a:t>If pasting slides from an older presentation, make sure to select a Slide Master Layout that appears before the Slide Master Layout titled DO NOT USE MASTER SLIDES THAT APPEAR AFTER THIS. </a:t>
              </a:r>
            </a:p>
          </p:txBody>
        </p:sp>
      </p:grpSp>
    </p:spTree>
    <p:extLst>
      <p:ext uri="{BB962C8B-B14F-4D97-AF65-F5344CB8AC3E}">
        <p14:creationId xmlns:p14="http://schemas.microsoft.com/office/powerpoint/2010/main" val="185679979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Narrow Photo and Content">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94DB230-1C1F-A84F-B065-DD59AF82474C}"/>
              </a:ext>
            </a:extLst>
          </p:cNvPr>
          <p:cNvSpPr/>
          <p:nvPr userDrawn="1"/>
        </p:nvSpPr>
        <p:spPr>
          <a:xfrm>
            <a:off x="-9525" y="-1"/>
            <a:ext cx="4838699" cy="6858001"/>
          </a:xfrm>
          <a:prstGeom prst="rect">
            <a:avLst/>
          </a:prstGeom>
          <a:solidFill>
            <a:schemeClr val="tx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49" name="Straight Connector 48">
            <a:extLst>
              <a:ext uri="{FF2B5EF4-FFF2-40B4-BE49-F238E27FC236}">
                <a16:creationId xmlns:a16="http://schemas.microsoft.com/office/drawing/2014/main" id="{E512641D-ABF7-A545-B97E-ED0D9476281C}"/>
              </a:ext>
              <a:ext uri="{C183D7F6-B498-43B3-948B-1728B52AA6E4}">
                <adec:decorative xmlns:adec="http://schemas.microsoft.com/office/drawing/2017/decorative" val="1"/>
              </a:ext>
            </a:extLst>
          </p:cNvPr>
          <p:cNvCxnSpPr>
            <a:cxnSpLocks/>
          </p:cNvCxnSpPr>
          <p:nvPr userDrawn="1"/>
        </p:nvCxnSpPr>
        <p:spPr>
          <a:xfrm flipH="1">
            <a:off x="1952624" y="1709577"/>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22144" y="6310008"/>
            <a:ext cx="1157208" cy="262560"/>
          </a:xfrm>
          <a:prstGeom prst="rect">
            <a:avLst/>
          </a:prstGeom>
        </p:spPr>
      </p:pic>
      <p:grpSp>
        <p:nvGrpSpPr>
          <p:cNvPr id="16" name="Group 15">
            <a:extLst>
              <a:ext uri="{FF2B5EF4-FFF2-40B4-BE49-F238E27FC236}">
                <a16:creationId xmlns:a16="http://schemas.microsoft.com/office/drawing/2014/main" id="{74B5A678-2B3A-4668-A742-6707A608CA06}"/>
              </a:ext>
            </a:extLst>
          </p:cNvPr>
          <p:cNvGrpSpPr/>
          <p:nvPr/>
        </p:nvGrpSpPr>
        <p:grpSpPr>
          <a:xfrm>
            <a:off x="12431200" y="152485"/>
            <a:ext cx="971741" cy="2368319"/>
            <a:chOff x="12431200" y="152485"/>
            <a:chExt cx="971741" cy="2368319"/>
          </a:xfrm>
        </p:grpSpPr>
        <p:grpSp>
          <p:nvGrpSpPr>
            <p:cNvPr id="17" name="Group 16">
              <a:extLst>
                <a:ext uri="{FF2B5EF4-FFF2-40B4-BE49-F238E27FC236}">
                  <a16:creationId xmlns:a16="http://schemas.microsoft.com/office/drawing/2014/main" id="{6FFFF953-3A87-474F-8BEE-574A475FE3DC}"/>
                </a:ext>
              </a:extLst>
            </p:cNvPr>
            <p:cNvGrpSpPr/>
            <p:nvPr/>
          </p:nvGrpSpPr>
          <p:grpSpPr>
            <a:xfrm>
              <a:off x="12431200" y="152485"/>
              <a:ext cx="971741" cy="1804040"/>
              <a:chOff x="12431200" y="152485"/>
              <a:chExt cx="971741" cy="1804040"/>
            </a:xfrm>
          </p:grpSpPr>
          <p:sp>
            <p:nvSpPr>
              <p:cNvPr id="19" name="Oval 18">
                <a:extLst>
                  <a:ext uri="{FF2B5EF4-FFF2-40B4-BE49-F238E27FC236}">
                    <a16:creationId xmlns:a16="http://schemas.microsoft.com/office/drawing/2014/main" id="{F8F7881A-7B26-4284-8B07-9D7A16EE4591}"/>
                  </a:ext>
                </a:extLst>
              </p:cNvPr>
              <p:cNvSpPr>
                <a:spLocks noChangeAspect="1"/>
              </p:cNvSpPr>
              <p:nvPr/>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3C96810-1F7D-48AA-862F-8AAC8C19E87C}"/>
                  </a:ext>
                </a:extLst>
              </p:cNvPr>
              <p:cNvSpPr>
                <a:spLocks noChangeAspect="1"/>
              </p:cNvSpPr>
              <p:nvPr/>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FF8CA76-E6CE-47D8-8AFA-6F18C809B57F}"/>
                  </a:ext>
                </a:extLst>
              </p:cNvPr>
              <p:cNvSpPr>
                <a:spLocks noChangeAspect="1"/>
              </p:cNvSpPr>
              <p:nvPr/>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82D9F0E1-62AB-4543-AB0C-F286745352D3}"/>
                  </a:ext>
                </a:extLst>
              </p:cNvPr>
              <p:cNvSpPr/>
              <p:nvPr/>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latin typeface="Calibri" panose="020F0502020204030204" pitchFamily="34" charset="0"/>
                    <a:cs typeface="Calibri" panose="020F0502020204030204" pitchFamily="34" charset="0"/>
                  </a:rPr>
                  <a:t>Primary Palette</a:t>
                </a:r>
              </a:p>
            </p:txBody>
          </p:sp>
          <p:sp>
            <p:nvSpPr>
              <p:cNvPr id="24" name="Oval 23">
                <a:extLst>
                  <a:ext uri="{FF2B5EF4-FFF2-40B4-BE49-F238E27FC236}">
                    <a16:creationId xmlns:a16="http://schemas.microsoft.com/office/drawing/2014/main" id="{2B144D9B-FC56-404E-AAB0-A481587CE5DD}"/>
                  </a:ext>
                </a:extLst>
              </p:cNvPr>
              <p:cNvSpPr>
                <a:spLocks noChangeAspect="1"/>
              </p:cNvSpPr>
              <p:nvPr/>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94E22FB3-3248-4F6D-BCA6-2C962AFEAA97}"/>
                  </a:ext>
                </a:extLst>
              </p:cNvPr>
              <p:cNvSpPr>
                <a:spLocks noChangeAspect="1"/>
              </p:cNvSpPr>
              <p:nvPr/>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171E6C4-259A-4421-8C1A-F0D9E1C3866D}"/>
                  </a:ext>
                </a:extLst>
              </p:cNvPr>
              <p:cNvSpPr>
                <a:spLocks noChangeAspect="1"/>
              </p:cNvSpPr>
              <p:nvPr/>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18" name="Oval 17">
              <a:extLst>
                <a:ext uri="{FF2B5EF4-FFF2-40B4-BE49-F238E27FC236}">
                  <a16:creationId xmlns:a16="http://schemas.microsoft.com/office/drawing/2014/main" id="{D8823A12-C856-4F1D-8247-9DB8FF15C786}"/>
                </a:ext>
              </a:extLst>
            </p:cNvPr>
            <p:cNvSpPr>
              <a:spLocks noChangeAspect="1"/>
            </p:cNvSpPr>
            <p:nvPr/>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E4CE41A-E139-4F67-9127-B3CF8990E5C9}"/>
              </a:ext>
            </a:extLst>
          </p:cNvPr>
          <p:cNvGrpSpPr/>
          <p:nvPr/>
        </p:nvGrpSpPr>
        <p:grpSpPr>
          <a:xfrm>
            <a:off x="12431200" y="4770851"/>
            <a:ext cx="1376999" cy="1419507"/>
            <a:chOff x="12431200" y="4979663"/>
            <a:chExt cx="1376999" cy="1419507"/>
          </a:xfrm>
        </p:grpSpPr>
        <p:sp>
          <p:nvSpPr>
            <p:cNvPr id="28" name="Rectangle 27">
              <a:extLst>
                <a:ext uri="{FF2B5EF4-FFF2-40B4-BE49-F238E27FC236}">
                  <a16:creationId xmlns:a16="http://schemas.microsoft.com/office/drawing/2014/main" id="{978F9EE3-4D3C-4261-9F2E-462E4B614372}"/>
                </a:ext>
              </a:extLst>
            </p:cNvPr>
            <p:cNvSpPr/>
            <p:nvPr/>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latin typeface="Calibri" panose="020F0502020204030204" pitchFamily="34" charset="0"/>
                  <a:cs typeface="Calibri" panose="020F0502020204030204" pitchFamily="34" charset="0"/>
                </a:rPr>
                <a:t>Highlight Colors</a:t>
              </a:r>
            </a:p>
          </p:txBody>
        </p:sp>
        <p:sp>
          <p:nvSpPr>
            <p:cNvPr id="29" name="Oval 28">
              <a:extLst>
                <a:ext uri="{FF2B5EF4-FFF2-40B4-BE49-F238E27FC236}">
                  <a16:creationId xmlns:a16="http://schemas.microsoft.com/office/drawing/2014/main" id="{DE34DA84-6447-4614-8DE2-582A1C206A20}"/>
                </a:ext>
              </a:extLst>
            </p:cNvPr>
            <p:cNvSpPr>
              <a:spLocks noChangeAspect="1"/>
            </p:cNvSpPr>
            <p:nvPr/>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5684B22-DB0B-4202-A026-094361C785DF}"/>
                </a:ext>
              </a:extLst>
            </p:cNvPr>
            <p:cNvSpPr>
              <a:spLocks noChangeAspect="1"/>
            </p:cNvSpPr>
            <p:nvPr/>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8A02A20-18D3-49E5-9226-1DCD99232208}"/>
                </a:ext>
              </a:extLst>
            </p:cNvPr>
            <p:cNvSpPr>
              <a:spLocks noChangeAspect="1"/>
            </p:cNvSpPr>
            <p:nvPr/>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11FD3C5F-6715-4CE7-8D02-0AC0DCB307BB}"/>
                </a:ext>
              </a:extLst>
            </p:cNvPr>
            <p:cNvSpPr>
              <a:spLocks noChangeAspect="1"/>
            </p:cNvSpPr>
            <p:nvPr/>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C0F6A09-64E2-4A6E-9B9D-BE55F2CBA1BB}"/>
                </a:ext>
              </a:extLst>
            </p:cNvPr>
            <p:cNvSpPr>
              <a:spLocks noChangeAspect="1"/>
            </p:cNvSpPr>
            <p:nvPr/>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619F8977-824D-4D66-8640-2B9EB700305F}"/>
                </a:ext>
              </a:extLst>
            </p:cNvPr>
            <p:cNvSpPr>
              <a:spLocks noChangeAspect="1"/>
            </p:cNvSpPr>
            <p:nvPr/>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58CC23BE-17F5-4BC4-9E62-A90AB099A325}"/>
              </a:ext>
            </a:extLst>
          </p:cNvPr>
          <p:cNvGrpSpPr/>
          <p:nvPr/>
        </p:nvGrpSpPr>
        <p:grpSpPr>
          <a:xfrm>
            <a:off x="12431200" y="2675600"/>
            <a:ext cx="971741" cy="1940780"/>
            <a:chOff x="12431200" y="2678506"/>
            <a:chExt cx="971741" cy="1940780"/>
          </a:xfrm>
        </p:grpSpPr>
        <p:sp>
          <p:nvSpPr>
            <p:cNvPr id="37" name="Rectangle 36">
              <a:extLst>
                <a:ext uri="{FF2B5EF4-FFF2-40B4-BE49-F238E27FC236}">
                  <a16:creationId xmlns:a16="http://schemas.microsoft.com/office/drawing/2014/main" id="{802BF719-36D0-4BAB-B6A4-630C7D70045C}"/>
                </a:ext>
              </a:extLst>
            </p:cNvPr>
            <p:cNvSpPr/>
            <p:nvPr/>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latin typeface="Calibri" panose="020F0502020204030204" pitchFamily="34" charset="0"/>
                  <a:cs typeface="Calibri" panose="020F0502020204030204" pitchFamily="34" charset="0"/>
                </a:rPr>
                <a:t>Secondary Colors</a:t>
              </a:r>
            </a:p>
          </p:txBody>
        </p:sp>
        <p:sp>
          <p:nvSpPr>
            <p:cNvPr id="38" name="Oval 37">
              <a:extLst>
                <a:ext uri="{FF2B5EF4-FFF2-40B4-BE49-F238E27FC236}">
                  <a16:creationId xmlns:a16="http://schemas.microsoft.com/office/drawing/2014/main" id="{265C601A-B853-4F08-ADC3-ED1FA250CA89}"/>
                </a:ext>
              </a:extLst>
            </p:cNvPr>
            <p:cNvSpPr>
              <a:spLocks noChangeAspect="1"/>
            </p:cNvSpPr>
            <p:nvPr/>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BB30BC17-6E09-4E03-BF89-4765D186C480}"/>
                </a:ext>
              </a:extLst>
            </p:cNvPr>
            <p:cNvSpPr>
              <a:spLocks noChangeAspect="1"/>
            </p:cNvSpPr>
            <p:nvPr/>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E8901BFF-CC47-443D-8C98-A2ACCD90D3A5}"/>
                </a:ext>
              </a:extLst>
            </p:cNvPr>
            <p:cNvSpPr>
              <a:spLocks noChangeAspect="1"/>
            </p:cNvSpPr>
            <p:nvPr/>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8D0E2D32-341D-452D-BD04-0A73D60630EC}"/>
                </a:ext>
              </a:extLst>
            </p:cNvPr>
            <p:cNvSpPr>
              <a:spLocks noChangeAspect="1"/>
            </p:cNvSpPr>
            <p:nvPr/>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974B2B82-FBD6-4C81-9663-F7EB40CEEAE2}"/>
                </a:ext>
              </a:extLst>
            </p:cNvPr>
            <p:cNvSpPr>
              <a:spLocks noChangeAspect="1"/>
            </p:cNvSpPr>
            <p:nvPr/>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5A423C8F-36FD-487B-B97F-02C0C3444644}"/>
                </a:ext>
              </a:extLst>
            </p:cNvPr>
            <p:cNvSpPr>
              <a:spLocks noChangeAspect="1"/>
            </p:cNvSpPr>
            <p:nvPr/>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45" name="TextBox 44">
            <a:extLst>
              <a:ext uri="{FF2B5EF4-FFF2-40B4-BE49-F238E27FC236}">
                <a16:creationId xmlns:a16="http://schemas.microsoft.com/office/drawing/2014/main" id="{3EB0CF3B-9EC4-47BB-9666-859A601F7042}"/>
              </a:ext>
            </a:extLst>
          </p:cNvPr>
          <p:cNvSpPr txBox="1"/>
          <p:nvPr/>
        </p:nvSpPr>
        <p:spPr>
          <a:xfrm>
            <a:off x="13716402" y="133067"/>
            <a:ext cx="1705838" cy="4708981"/>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Calibri" panose="020F0502020204030204" pitchFamily="34" charset="0"/>
                <a:ea typeface="+mn-ea"/>
                <a:cs typeface="+mn-cs"/>
              </a:rPr>
              <a:t>Change the color of a shape </a:t>
            </a:r>
            <a:br>
              <a:rPr lang="en-US" sz="900" b="1" i="0" u="none" strike="noStrike" kern="1200">
                <a:solidFill>
                  <a:schemeClr val="bg1">
                    <a:lumMod val="50000"/>
                  </a:schemeClr>
                </a:solidFill>
                <a:effectLst/>
                <a:latin typeface="Calibri" panose="020F0502020204030204" pitchFamily="34" charset="0"/>
                <a:ea typeface="+mn-ea"/>
                <a:cs typeface="+mn-cs"/>
              </a:rPr>
            </a:br>
            <a:r>
              <a:rPr lang="en-US" sz="900" b="1" i="0" u="none" strike="noStrike" kern="1200">
                <a:solidFill>
                  <a:schemeClr val="bg1">
                    <a:lumMod val="50000"/>
                  </a:schemeClr>
                </a:solidFill>
                <a:effectLst/>
                <a:latin typeface="Calibri" panose="020F0502020204030204" pitchFamily="34" charset="0"/>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Calibri" panose="020F0502020204030204" pitchFamily="34" charset="0"/>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Calibri" panose="020F0502020204030204" pitchFamily="34" charset="0"/>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Calibri" panose="020F0502020204030204" pitchFamily="34" charset="0"/>
                <a:ea typeface="+mn-ea"/>
                <a:cs typeface="+mn-cs"/>
              </a:rPr>
            </a:br>
            <a:br>
              <a:rPr lang="en-US" sz="900" b="0" i="0" u="none" strike="noStrike" kern="1200">
                <a:solidFill>
                  <a:schemeClr val="bg1">
                    <a:lumMod val="50000"/>
                  </a:schemeClr>
                </a:solidFill>
                <a:effectLst/>
                <a:latin typeface="Calibri" panose="020F0502020204030204" pitchFamily="34" charset="0"/>
                <a:ea typeface="+mn-ea"/>
                <a:cs typeface="+mn-cs"/>
              </a:rPr>
            </a:br>
            <a:r>
              <a:rPr lang="en-US" sz="900" b="0" i="0" u="none" strike="noStrike" kern="1200">
                <a:solidFill>
                  <a:schemeClr val="bg1">
                    <a:lumMod val="50000"/>
                  </a:schemeClr>
                </a:solidFill>
                <a:effectLst/>
                <a:latin typeface="Calibri" panose="020F0502020204030204" pitchFamily="34" charset="0"/>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Calibri" panose="020F0502020204030204" pitchFamily="34" charset="0"/>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Calibri" panose="020F0502020204030204" pitchFamily="34" charset="0"/>
              <a:ea typeface="+mn-ea"/>
              <a:cs typeface="+mn-cs"/>
            </a:endParaRPr>
          </a:p>
          <a:p>
            <a:pPr>
              <a:spcAft>
                <a:spcPts val="600"/>
              </a:spcAft>
            </a:pPr>
            <a:endParaRPr lang="en-US" sz="900">
              <a:solidFill>
                <a:schemeClr val="bg1">
                  <a:lumMod val="50000"/>
                </a:schemeClr>
              </a:solidFill>
              <a:latin typeface="Calibri" panose="020F0502020204030204" pitchFamily="34" charset="0"/>
            </a:endParaRPr>
          </a:p>
        </p:txBody>
      </p:sp>
      <p:pic>
        <p:nvPicPr>
          <p:cNvPr id="46" name="Picture 45">
            <a:extLst>
              <a:ext uri="{FF2B5EF4-FFF2-40B4-BE49-F238E27FC236}">
                <a16:creationId xmlns:a16="http://schemas.microsoft.com/office/drawing/2014/main" id="{8BA0D44D-432F-467D-A0AC-0AAA630DF92C}"/>
              </a:ext>
            </a:extLst>
          </p:cNvPr>
          <p:cNvPicPr>
            <a:picLocks noChangeAspect="1"/>
          </p:cNvPicPr>
          <p:nvPr/>
        </p:nvPicPr>
        <p:blipFill>
          <a:blip r:embed="rId3"/>
          <a:stretch>
            <a:fillRect/>
          </a:stretch>
        </p:blipFill>
        <p:spPr>
          <a:xfrm>
            <a:off x="14012244" y="4384548"/>
            <a:ext cx="1088171" cy="1611330"/>
          </a:xfrm>
          <a:prstGeom prst="rect">
            <a:avLst/>
          </a:prstGeom>
        </p:spPr>
      </p:pic>
      <p:sp>
        <p:nvSpPr>
          <p:cNvPr id="47" name="TextBox 46">
            <a:extLst>
              <a:ext uri="{FF2B5EF4-FFF2-40B4-BE49-F238E27FC236}">
                <a16:creationId xmlns:a16="http://schemas.microsoft.com/office/drawing/2014/main" id="{3BD86FB8-BDE2-408D-9C9A-0307EAA33E57}"/>
              </a:ext>
            </a:extLst>
          </p:cNvPr>
          <p:cNvSpPr txBox="1"/>
          <p:nvPr/>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50" name="Text Placeholder 7">
            <a:extLst>
              <a:ext uri="{FF2B5EF4-FFF2-40B4-BE49-F238E27FC236}">
                <a16:creationId xmlns:a16="http://schemas.microsoft.com/office/drawing/2014/main" id="{4F8FB21A-B8F6-274D-ACD4-0923C7BC0222}"/>
              </a:ext>
            </a:extLst>
          </p:cNvPr>
          <p:cNvSpPr>
            <a:spLocks noGrp="1"/>
          </p:cNvSpPr>
          <p:nvPr>
            <p:ph type="body" sz="quarter" idx="13" hasCustomPrompt="1"/>
          </p:nvPr>
        </p:nvSpPr>
        <p:spPr>
          <a:xfrm>
            <a:off x="612648" y="1998794"/>
            <a:ext cx="3648075" cy="1580021"/>
          </a:xfrm>
        </p:spPr>
        <p:txBody>
          <a:bodyPr lIns="0" anchor="ctr">
            <a:noAutofit/>
          </a:bodyPr>
          <a:lstStyle>
            <a:lvl1pPr marL="18288" indent="0" algn="ctr">
              <a:lnSpc>
                <a:spcPct val="95000"/>
              </a:lnSpc>
              <a:spcBef>
                <a:spcPts val="800"/>
              </a:spcBef>
              <a:spcAft>
                <a:spcPts val="0"/>
              </a:spcAft>
              <a:buNone/>
              <a:defRPr sz="2000" b="0" cap="none" spc="0" baseline="0">
                <a:solidFill>
                  <a:schemeClr val="bg1"/>
                </a:solidFill>
                <a:latin typeface="Calibri" panose="020F0502020204030204" pitchFamily="34" charset="0"/>
                <a:cs typeface="Calibri" panose="020F0502020204030204" pitchFamily="34" charset="0"/>
              </a:defRPr>
            </a:lvl1pPr>
          </a:lstStyle>
          <a:p>
            <a:pPr lvl="0"/>
            <a:r>
              <a:rPr lang="en-GB"/>
              <a:t>Optional Subtitle</a:t>
            </a:r>
          </a:p>
        </p:txBody>
      </p:sp>
      <p:sp>
        <p:nvSpPr>
          <p:cNvPr id="51" name="Content Placeholder 4">
            <a:extLst>
              <a:ext uri="{FF2B5EF4-FFF2-40B4-BE49-F238E27FC236}">
                <a16:creationId xmlns:a16="http://schemas.microsoft.com/office/drawing/2014/main" id="{8480AB68-6FAD-9C4E-B872-D7EE53FD9A6C}"/>
              </a:ext>
            </a:extLst>
          </p:cNvPr>
          <p:cNvSpPr>
            <a:spLocks noGrp="1"/>
          </p:cNvSpPr>
          <p:nvPr>
            <p:ph sz="quarter" idx="26"/>
          </p:nvPr>
        </p:nvSpPr>
        <p:spPr>
          <a:xfrm>
            <a:off x="612648" y="3659396"/>
            <a:ext cx="3648075" cy="2419556"/>
          </a:xfrm>
        </p:spPr>
        <p:txBody>
          <a:bodyPr anchor="ctr">
            <a:normAutofit/>
          </a:bodyPr>
          <a:lstStyle>
            <a:lvl1pPr marL="0" indent="0" algn="ctr">
              <a:buNone/>
              <a:defRPr sz="1600" b="1">
                <a:solidFill>
                  <a:srgbClr val="FFBC00"/>
                </a:solidFill>
                <a:latin typeface="Calibri" panose="020F0502020204030204" pitchFamily="34" charset="0"/>
                <a:cs typeface="Calibri" panose="020F0502020204030204" pitchFamily="34" charset="0"/>
              </a:defRPr>
            </a:lvl1pPr>
            <a:lvl2pPr marL="182880" indent="0" algn="ctr">
              <a:buNone/>
              <a:defRPr sz="1400" b="1">
                <a:solidFill>
                  <a:srgbClr val="FFBC00"/>
                </a:solidFill>
                <a:latin typeface="Calibri" panose="020F0502020204030204" pitchFamily="34" charset="0"/>
                <a:cs typeface="Calibri" panose="020F0502020204030204" pitchFamily="34" charset="0"/>
              </a:defRPr>
            </a:lvl2pPr>
            <a:lvl3pPr marL="365760" indent="0" algn="ctr">
              <a:buNone/>
              <a:defRPr sz="1200" b="1">
                <a:solidFill>
                  <a:srgbClr val="FFBC00"/>
                </a:solidFill>
                <a:latin typeface="Calibri" panose="020F0502020204030204" pitchFamily="34" charset="0"/>
                <a:cs typeface="Calibri" panose="020F0502020204030204" pitchFamily="34" charset="0"/>
              </a:defRPr>
            </a:lvl3pPr>
            <a:lvl4pPr marL="548640" indent="0" algn="ctr">
              <a:buNone/>
              <a:defRPr sz="1100" b="1">
                <a:solidFill>
                  <a:srgbClr val="FFBC00"/>
                </a:solidFill>
                <a:latin typeface="Calibri" panose="020F0502020204030204" pitchFamily="34" charset="0"/>
                <a:cs typeface="Calibri" panose="020F0502020204030204" pitchFamily="34" charset="0"/>
              </a:defRPr>
            </a:lvl4pPr>
            <a:lvl5pPr marL="731520" indent="0" algn="ctr">
              <a:buNone/>
              <a:defRPr sz="1050" b="1">
                <a:solidFill>
                  <a:srgbClr val="FFBC00"/>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 name="Picture Placeholder 3">
            <a:extLst>
              <a:ext uri="{FF2B5EF4-FFF2-40B4-BE49-F238E27FC236}">
                <a16:creationId xmlns:a16="http://schemas.microsoft.com/office/drawing/2014/main" id="{F7F66057-372B-3740-A2E6-564B434BF653}"/>
              </a:ext>
              <a:ext uri="{C183D7F6-B498-43B3-948B-1728B52AA6E4}">
                <adec:decorative xmlns:adec="http://schemas.microsoft.com/office/drawing/2017/decorative" val="1"/>
              </a:ext>
            </a:extLst>
          </p:cNvPr>
          <p:cNvSpPr>
            <a:spLocks noGrp="1"/>
          </p:cNvSpPr>
          <p:nvPr>
            <p:ph type="pic" sz="quarter" idx="15" hasCustomPrompt="1"/>
          </p:nvPr>
        </p:nvSpPr>
        <p:spPr>
          <a:xfrm>
            <a:off x="4829172" y="-9144"/>
            <a:ext cx="7368923"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Calibri" panose="020F0502020204030204" pitchFamily="34" charset="0"/>
                <a:cs typeface="Calibri" panose="020F0502020204030204" pitchFamily="34" charset="0"/>
              </a:defRPr>
            </a:lvl1pPr>
          </a:lstStyle>
          <a:p>
            <a:r>
              <a:rPr lang="en-GB"/>
              <a:t>Click icon to Insert Image</a:t>
            </a:r>
          </a:p>
        </p:txBody>
      </p:sp>
      <p:sp>
        <p:nvSpPr>
          <p:cNvPr id="42" name="TextBox 41">
            <a:extLst>
              <a:ext uri="{FF2B5EF4-FFF2-40B4-BE49-F238E27FC236}">
                <a16:creationId xmlns:a16="http://schemas.microsoft.com/office/drawing/2014/main" id="{E9600F2C-FEA0-1143-ACE6-AEFE52F55458}"/>
              </a:ext>
            </a:extLst>
          </p:cNvPr>
          <p:cNvSpPr txBox="1"/>
          <p:nvPr userDrawn="1"/>
        </p:nvSpPr>
        <p:spPr>
          <a:xfrm>
            <a:off x="542341" y="6420290"/>
            <a:ext cx="451996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sz="700">
                <a:solidFill>
                  <a:schemeClr val="accent6"/>
                </a:solidFill>
              </a:rPr>
              <a:t>©2021 AVEVA Group plc and its subsidiaries. All rights reserved.</a:t>
            </a:r>
            <a:endParaRPr lang="en-GB" sz="700">
              <a:solidFill>
                <a:schemeClr val="accent6"/>
              </a:solidFill>
            </a:endParaRPr>
          </a:p>
        </p:txBody>
      </p:sp>
      <p:sp>
        <p:nvSpPr>
          <p:cNvPr id="53" name="TextBox 52">
            <a:extLst>
              <a:ext uri="{FF2B5EF4-FFF2-40B4-BE49-F238E27FC236}">
                <a16:creationId xmlns:a16="http://schemas.microsoft.com/office/drawing/2014/main" id="{42584D5A-8FB3-FF4E-968C-29A0AFE14FDC}"/>
              </a:ext>
            </a:extLst>
          </p:cNvPr>
          <p:cNvSpPr txBox="1"/>
          <p:nvPr userDrawn="1"/>
        </p:nvSpPr>
        <p:spPr>
          <a:xfrm>
            <a:off x="174206" y="6404154"/>
            <a:ext cx="340460" cy="230832"/>
          </a:xfrm>
          <a:prstGeom prst="rect">
            <a:avLst/>
          </a:prstGeom>
          <a:noFill/>
        </p:spPr>
        <p:txBody>
          <a:bodyPr wrap="square" rtlCol="0">
            <a:spAutoFit/>
          </a:bodyPr>
          <a:lstStyle/>
          <a:p>
            <a:pPr marL="0" indent="0" algn="ctr">
              <a:buClr>
                <a:schemeClr val="bg2"/>
              </a:buClr>
              <a:buFont typeface="Arial" panose="020B0604020202020204" pitchFamily="34" charset="0"/>
              <a:buNone/>
            </a:pPr>
            <a:fld id="{57B12796-A92F-1646-B106-2CF7D67DFBA1}" type="slidenum">
              <a:rPr lang="en-US" sz="900" smtClean="0">
                <a:solidFill>
                  <a:schemeClr val="accent6"/>
                </a:solidFill>
              </a:rPr>
              <a:pPr marL="0" indent="0" algn="ctr">
                <a:buClr>
                  <a:schemeClr val="bg2"/>
                </a:buClr>
                <a:buFont typeface="Arial" panose="020B0604020202020204" pitchFamily="34" charset="0"/>
                <a:buNone/>
              </a:pPr>
              <a:t>‹#›</a:t>
            </a:fld>
            <a:endParaRPr lang="en-US" sz="900">
              <a:solidFill>
                <a:schemeClr val="accent6"/>
              </a:solidFill>
            </a:endParaRPr>
          </a:p>
        </p:txBody>
      </p:sp>
    </p:spTree>
    <p:extLst>
      <p:ext uri="{BB962C8B-B14F-4D97-AF65-F5344CB8AC3E}">
        <p14:creationId xmlns:p14="http://schemas.microsoft.com/office/powerpoint/2010/main" val="323819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3" name="Picture 2" descr="A machine harvesting a field&#10;&#10;Description automatically generated with medium confidence">
            <a:extLst>
              <a:ext uri="{FF2B5EF4-FFF2-40B4-BE49-F238E27FC236}">
                <a16:creationId xmlns:a16="http://schemas.microsoft.com/office/drawing/2014/main" id="{E024CA4B-D882-DE34-3914-802D05D664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362"/>
            <a:ext cx="12191999" cy="6842374"/>
          </a:xfrm>
          <a:prstGeom prst="rect">
            <a:avLst/>
          </a:prstGeom>
        </p:spPr>
      </p:pic>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3346515" y="2697880"/>
            <a:ext cx="5943600" cy="320040"/>
          </a:xfrm>
        </p:spPr>
        <p:txBody>
          <a:bodyPr anchor="ctr">
            <a:noAutofit/>
          </a:bodyPr>
          <a:lstStyle>
            <a:lvl1pPr marL="0" indent="0">
              <a:spcAft>
                <a:spcPts val="1000"/>
              </a:spcAft>
              <a:buNone/>
              <a:defRPr sz="1800" b="1">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3346515" y="1770513"/>
            <a:ext cx="7031736" cy="798817"/>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Title Slide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3346515" y="3135509"/>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1965264"/>
            <a:ext cx="1673352" cy="313972"/>
          </a:xfrm>
        </p:spPr>
        <p:txBody>
          <a:bodyPr anchor="t">
            <a:noAutofit/>
          </a:bodyPr>
          <a:lstStyle>
            <a:lvl1pPr marL="0" indent="0">
              <a:spcAft>
                <a:spcPts val="1000"/>
              </a:spcAft>
              <a:buNone/>
              <a:defRPr sz="1600" b="0" cap="all" baseline="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pic>
        <p:nvPicPr>
          <p:cNvPr id="9" name="Graphic 8">
            <a:extLst>
              <a:ext uri="{FF2B5EF4-FFF2-40B4-BE49-F238E27FC236}">
                <a16:creationId xmlns:a16="http://schemas.microsoft.com/office/drawing/2014/main" id="{DA872DE7-19AF-91D6-2786-A6783A8E28E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1408" t="-49722" r="46557" b="-55798"/>
          <a:stretch/>
        </p:blipFill>
        <p:spPr>
          <a:xfrm>
            <a:off x="2668652" y="740348"/>
            <a:ext cx="9523345" cy="636309"/>
          </a:xfrm>
          <a:prstGeom prst="rect">
            <a:avLst/>
          </a:prstGeom>
        </p:spPr>
      </p:pic>
      <p:pic>
        <p:nvPicPr>
          <p:cNvPr id="10" name="Graphic 9">
            <a:extLst>
              <a:ext uri="{FF2B5EF4-FFF2-40B4-BE49-F238E27FC236}">
                <a16:creationId xmlns:a16="http://schemas.microsoft.com/office/drawing/2014/main" id="{2A484AFC-094F-800E-610E-76E4C194C4B4}"/>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2646" y="899436"/>
            <a:ext cx="1925129" cy="293664"/>
          </a:xfrm>
          <a:prstGeom prst="rect">
            <a:avLst/>
          </a:prstGeom>
        </p:spPr>
      </p:pic>
    </p:spTree>
    <p:extLst>
      <p:ext uri="{BB962C8B-B14F-4D97-AF65-F5344CB8AC3E}">
        <p14:creationId xmlns:p14="http://schemas.microsoft.com/office/powerpoint/2010/main" val="145042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ustomer story - With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 name="Rectangle 1">
            <a:extLst>
              <a:ext uri="{FF2B5EF4-FFF2-40B4-BE49-F238E27FC236}">
                <a16:creationId xmlns:a16="http://schemas.microsoft.com/office/drawing/2014/main" id="{05B4B882-73A7-8D58-8F6A-ED1B513A0276}"/>
              </a:ext>
            </a:extLst>
          </p:cNvPr>
          <p:cNvSpPr/>
          <p:nvPr userDrawn="1"/>
        </p:nvSpPr>
        <p:spPr>
          <a:xfrm>
            <a:off x="7508145" y="1"/>
            <a:ext cx="4683855"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B0B70792-3142-5A6C-0E40-3C4B509D8064}"/>
              </a:ext>
            </a:extLst>
          </p:cNvPr>
          <p:cNvSpPr txBox="1">
            <a:spLocks/>
          </p:cNvSpPr>
          <p:nvPr userDrawn="1"/>
        </p:nvSpPr>
        <p:spPr>
          <a:xfrm>
            <a:off x="7508144" y="2869035"/>
            <a:ext cx="4683855" cy="3988965"/>
          </a:xfrm>
          <a:prstGeom prst="rect">
            <a:avLst/>
          </a:prstGeom>
        </p:spPr>
        <p:txBody>
          <a:bodyPr lIns="274320" tIns="274320"/>
          <a:lst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endParaRPr lang="en-US" sz="1400">
              <a:solidFill>
                <a:schemeClr val="tx2"/>
              </a:solidFill>
            </a:endParaRPr>
          </a:p>
        </p:txBody>
      </p:sp>
      <p:pic>
        <p:nvPicPr>
          <p:cNvPr id="6" name="Picture 5">
            <a:extLst>
              <a:ext uri="{FF2B5EF4-FFF2-40B4-BE49-F238E27FC236}">
                <a16:creationId xmlns:a16="http://schemas.microsoft.com/office/drawing/2014/main" id="{C6285408-C92A-38FA-3238-21ED64CB073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22144" y="6310008"/>
            <a:ext cx="1157208" cy="262560"/>
          </a:xfrm>
          <a:prstGeom prst="rect">
            <a:avLst/>
          </a:prstGeom>
        </p:spPr>
      </p:pic>
      <p:sp>
        <p:nvSpPr>
          <p:cNvPr id="24" name="Text Placeholder 7">
            <a:extLst>
              <a:ext uri="{FF2B5EF4-FFF2-40B4-BE49-F238E27FC236}">
                <a16:creationId xmlns:a16="http://schemas.microsoft.com/office/drawing/2014/main" id="{76EEDFDB-BCCE-C2ED-39C6-2CD222029B4E}"/>
              </a:ext>
            </a:extLst>
          </p:cNvPr>
          <p:cNvSpPr>
            <a:spLocks noGrp="1"/>
          </p:cNvSpPr>
          <p:nvPr>
            <p:ph type="body" sz="quarter" idx="13" hasCustomPrompt="1"/>
          </p:nvPr>
        </p:nvSpPr>
        <p:spPr>
          <a:xfrm>
            <a:off x="612649" y="777240"/>
            <a:ext cx="6355080" cy="769802"/>
          </a:xfrm>
        </p:spPr>
        <p:txBody>
          <a:bodyPr lIns="0">
            <a:noAutofit/>
          </a:bodyPr>
          <a:lstStyle>
            <a:lvl1pPr marL="18288" indent="0">
              <a:lnSpc>
                <a:spcPct val="95000"/>
              </a:lnSpc>
              <a:spcBef>
                <a:spcPts val="800"/>
              </a:spcBef>
              <a:spcAft>
                <a:spcPts val="0"/>
              </a:spcAft>
              <a:buNone/>
              <a:defRPr sz="2600" b="0" cap="none" spc="0" baseline="0">
                <a:solidFill>
                  <a:schemeClr val="tx2"/>
                </a:solidFill>
                <a:latin typeface="+mj-lt"/>
              </a:defRPr>
            </a:lvl1pPr>
          </a:lstStyle>
          <a:p>
            <a:pPr lvl="0"/>
            <a:r>
              <a:rPr lang="en-GB"/>
              <a:t>[Victory statement including company name, use present tense]</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8" y="539496"/>
            <a:ext cx="635508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a:t>[INDUSTRY]  |  [LOCATION]</a:t>
            </a:r>
          </a:p>
        </p:txBody>
      </p:sp>
      <p:sp>
        <p:nvSpPr>
          <p:cNvPr id="33" name="Picture Placeholder 3">
            <a:extLst>
              <a:ext uri="{FF2B5EF4-FFF2-40B4-BE49-F238E27FC236}">
                <a16:creationId xmlns:a16="http://schemas.microsoft.com/office/drawing/2014/main" id="{34AD9D3D-5F1F-EDE4-E5C4-FAAA485FF0AC}"/>
              </a:ext>
              <a:ext uri="{C183D7F6-B498-43B3-948B-1728B52AA6E4}">
                <adec:decorative xmlns:adec="http://schemas.microsoft.com/office/drawing/2017/decorative" val="1"/>
              </a:ext>
            </a:extLst>
          </p:cNvPr>
          <p:cNvSpPr>
            <a:spLocks noGrp="1"/>
          </p:cNvSpPr>
          <p:nvPr>
            <p:ph type="pic" sz="quarter" idx="16" hasCustomPrompt="1"/>
          </p:nvPr>
        </p:nvSpPr>
        <p:spPr>
          <a:xfrm>
            <a:off x="7510271" y="0"/>
            <a:ext cx="4681729" cy="2848309"/>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4" name="Text Placeholder 7">
            <a:extLst>
              <a:ext uri="{FF2B5EF4-FFF2-40B4-BE49-F238E27FC236}">
                <a16:creationId xmlns:a16="http://schemas.microsoft.com/office/drawing/2014/main" id="{A900BD96-6FCF-EF27-587A-589EB69AC2A5}"/>
              </a:ext>
            </a:extLst>
          </p:cNvPr>
          <p:cNvSpPr>
            <a:spLocks noGrp="1"/>
          </p:cNvSpPr>
          <p:nvPr>
            <p:ph type="body" sz="quarter" idx="24" hasCustomPrompt="1"/>
          </p:nvPr>
        </p:nvSpPr>
        <p:spPr>
          <a:xfrm>
            <a:off x="8012317" y="3258779"/>
            <a:ext cx="3809580" cy="2078102"/>
          </a:xfrm>
        </p:spPr>
        <p:txBody>
          <a:bodyPr lIns="0">
            <a:noAutofit/>
          </a:bodyPr>
          <a:lstStyle>
            <a:lvl1pPr marL="18288" indent="0">
              <a:lnSpc>
                <a:spcPct val="110000"/>
              </a:lnSpc>
              <a:spcBef>
                <a:spcPts val="800"/>
              </a:spcBef>
              <a:spcAft>
                <a:spcPts val="0"/>
              </a:spcAft>
              <a:buNone/>
              <a:defRPr sz="1600" b="0" i="1" cap="none" spc="0" baseline="0">
                <a:solidFill>
                  <a:schemeClr val="tx2"/>
                </a:solidFill>
              </a:defRPr>
            </a:lvl1pPr>
          </a:lstStyle>
          <a:p>
            <a:pPr lvl="0"/>
            <a:r>
              <a:rPr lang="en-GB"/>
              <a:t>Customer quotation</a:t>
            </a:r>
          </a:p>
        </p:txBody>
      </p:sp>
      <p:sp>
        <p:nvSpPr>
          <p:cNvPr id="75" name="Text Placeholder 7">
            <a:extLst>
              <a:ext uri="{FF2B5EF4-FFF2-40B4-BE49-F238E27FC236}">
                <a16:creationId xmlns:a16="http://schemas.microsoft.com/office/drawing/2014/main" id="{5C560494-F959-8B9D-B699-E81C94F06255}"/>
              </a:ext>
            </a:extLst>
          </p:cNvPr>
          <p:cNvSpPr>
            <a:spLocks noGrp="1"/>
          </p:cNvSpPr>
          <p:nvPr>
            <p:ph type="body" sz="quarter" idx="25" hasCustomPrompt="1"/>
          </p:nvPr>
        </p:nvSpPr>
        <p:spPr>
          <a:xfrm>
            <a:off x="8012316" y="5411493"/>
            <a:ext cx="3809580" cy="478024"/>
          </a:xfrm>
        </p:spPr>
        <p:txBody>
          <a:bodyPr lIns="0">
            <a:noAutofit/>
          </a:bodyPr>
          <a:lstStyle>
            <a:lvl1pPr marL="18288" indent="0">
              <a:lnSpc>
                <a:spcPct val="95000"/>
              </a:lnSpc>
              <a:spcBef>
                <a:spcPts val="800"/>
              </a:spcBef>
              <a:spcAft>
                <a:spcPts val="0"/>
              </a:spcAft>
              <a:buNone/>
              <a:defRPr sz="1200" b="0" i="1" cap="none" spc="0" baseline="0">
                <a:solidFill>
                  <a:schemeClr val="tx2"/>
                </a:solidFill>
              </a:defRPr>
            </a:lvl1pPr>
          </a:lstStyle>
          <a:p>
            <a:pPr lvl="0"/>
            <a:r>
              <a:rPr lang="en-GB"/>
              <a:t>[Customer’s name], [Role], [Organization]</a:t>
            </a:r>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a:t>© 2023 AVEVA Group Limited and its subsidiaries. All rights reserved.</a:t>
            </a:r>
            <a:endParaRPr lang="en-GB"/>
          </a:p>
        </p:txBody>
      </p:sp>
      <p:sp>
        <p:nvSpPr>
          <p:cNvPr id="3" name="TextBox 2">
            <a:extLst>
              <a:ext uri="{FF2B5EF4-FFF2-40B4-BE49-F238E27FC236}">
                <a16:creationId xmlns:a16="http://schemas.microsoft.com/office/drawing/2014/main" id="{DFFEFC0C-AEF5-2341-4DDD-D631E3937541}"/>
              </a:ext>
            </a:extLst>
          </p:cNvPr>
          <p:cNvSpPr txBox="1"/>
          <p:nvPr userDrawn="1"/>
        </p:nvSpPr>
        <p:spPr>
          <a:xfrm>
            <a:off x="7270297" y="2997024"/>
            <a:ext cx="722956" cy="938719"/>
          </a:xfrm>
          <a:prstGeom prst="rect">
            <a:avLst/>
          </a:prstGeom>
          <a:noFill/>
        </p:spPr>
        <p:txBody>
          <a:bodyPr wrap="square" lIns="0" rIns="0" rtlCol="0">
            <a:spAutoFit/>
          </a:bodyPr>
          <a:lstStyle/>
          <a:p>
            <a:pPr marL="0" indent="0" algn="r">
              <a:buClr>
                <a:srgbClr val="F70656"/>
              </a:buClr>
              <a:buFont typeface="Arial" panose="020B0604020202020204" pitchFamily="34" charset="0"/>
              <a:buNone/>
            </a:pPr>
            <a:r>
              <a:rPr lang="en-US" sz="5500" spc="0">
                <a:solidFill>
                  <a:schemeClr val="accent1"/>
                </a:solidFill>
                <a:latin typeface="Calibri" panose="020F0502020204030204" pitchFamily="34" charset="0"/>
                <a:cs typeface="Calibri" panose="020F0502020204030204" pitchFamily="34" charset="0"/>
              </a:rPr>
              <a:t>“</a:t>
            </a:r>
          </a:p>
        </p:txBody>
      </p:sp>
      <p:sp>
        <p:nvSpPr>
          <p:cNvPr id="20" name="Text Placeholder 7">
            <a:extLst>
              <a:ext uri="{FF2B5EF4-FFF2-40B4-BE49-F238E27FC236}">
                <a16:creationId xmlns:a16="http://schemas.microsoft.com/office/drawing/2014/main" id="{6397F85C-010B-FC1B-E3F2-9DBFB7444C72}"/>
              </a:ext>
            </a:extLst>
          </p:cNvPr>
          <p:cNvSpPr>
            <a:spLocks noGrp="1"/>
          </p:cNvSpPr>
          <p:nvPr>
            <p:ph type="body" sz="quarter" idx="20" hasCustomPrompt="1"/>
          </p:nvPr>
        </p:nvSpPr>
        <p:spPr>
          <a:xfrm>
            <a:off x="612648" y="214169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1450" indent="-171450">
              <a:spcAft>
                <a:spcPts val="600"/>
              </a:spcAft>
            </a:pPr>
            <a:r>
              <a:rPr lang="en-US" sz="1400">
                <a:latin typeface="Calibri"/>
                <a:cs typeface="Calibri"/>
              </a:rPr>
              <a:t>Outline the challenges the company was facing and manifestation of the pain. Use specific, concrete, and narrativized examples.  (Example: ”Annual storms threaten the stability of the grid, causing power outages for customers and putting repair crews at risk.”)</a:t>
            </a:r>
            <a:endParaRPr lang="en-US">
              <a:latin typeface="Calibri"/>
              <a:cs typeface="Calibri"/>
            </a:endParaRPr>
          </a:p>
        </p:txBody>
      </p:sp>
      <p:sp>
        <p:nvSpPr>
          <p:cNvPr id="21" name="Text Placeholder 7">
            <a:extLst>
              <a:ext uri="{FF2B5EF4-FFF2-40B4-BE49-F238E27FC236}">
                <a16:creationId xmlns:a16="http://schemas.microsoft.com/office/drawing/2014/main" id="{3AA4C261-CC9C-A6E3-4B92-86807E40372F}"/>
              </a:ext>
            </a:extLst>
          </p:cNvPr>
          <p:cNvSpPr>
            <a:spLocks noGrp="1"/>
          </p:cNvSpPr>
          <p:nvPr>
            <p:ph type="body" sz="quarter" idx="21" hasCustomPrompt="1"/>
          </p:nvPr>
        </p:nvSpPr>
        <p:spPr>
          <a:xfrm>
            <a:off x="612648" y="3857297"/>
            <a:ext cx="6355080" cy="608253"/>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3736" indent="-173736">
              <a:spcAft>
                <a:spcPts val="600"/>
              </a:spcAft>
            </a:pPr>
            <a:r>
              <a:rPr lang="en-US" sz="1400">
                <a:latin typeface="Calibri"/>
                <a:cs typeface="Calibri"/>
              </a:rPr>
              <a:t>Brief summary of technology, overall solution and approach. Include AVEVA products used with full product names.</a:t>
            </a:r>
            <a:endParaRPr lang="en-US"/>
          </a:p>
        </p:txBody>
      </p:sp>
      <p:sp>
        <p:nvSpPr>
          <p:cNvPr id="22" name="Text Placeholder 7">
            <a:extLst>
              <a:ext uri="{FF2B5EF4-FFF2-40B4-BE49-F238E27FC236}">
                <a16:creationId xmlns:a16="http://schemas.microsoft.com/office/drawing/2014/main" id="{E127AD23-BBF5-0AF9-2E86-EDA998BEAAD6}"/>
              </a:ext>
            </a:extLst>
          </p:cNvPr>
          <p:cNvSpPr>
            <a:spLocks noGrp="1"/>
          </p:cNvSpPr>
          <p:nvPr>
            <p:ph type="body" sz="quarter" idx="22" hasCustomPrompt="1"/>
          </p:nvPr>
        </p:nvSpPr>
        <p:spPr>
          <a:xfrm>
            <a:off x="612648" y="490035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stStyle>
          <a:p>
            <a:pPr marL="285750" marR="0" lvl="0" indent="-285750" algn="l" defTabSz="914400" rtl="0" eaLnBrk="1" fontAlgn="auto" latinLnBrk="0" hangingPunct="1">
              <a:lnSpc>
                <a:spcPct val="100000"/>
              </a:lnSpc>
              <a:spcBef>
                <a:spcPts val="0"/>
              </a:spcBef>
              <a:spcAft>
                <a:spcPts val="600"/>
              </a:spcAft>
              <a:buClr>
                <a:srgbClr val="F70656"/>
              </a:buClr>
              <a:buSzPct val="100000"/>
              <a:tabLst/>
              <a:defRPr/>
            </a:pPr>
            <a:r>
              <a:rPr lang="en-US" sz="1400">
                <a:latin typeface="Calibri"/>
                <a:cs typeface="Calibri"/>
              </a:rPr>
              <a:t>Outcome. Cite measurable business benefits where available. (Example: %, man-hours, amount/time saved, $ improved, etc.) Tie back to solving pain in challenge statement. Include the human tangibles. (Example: “created a safety-first culture” or “increased morale and trust in data”) Begin each outcome statement with a verb written in past tense.</a:t>
            </a:r>
            <a:br>
              <a:rPr lang="en-US" sz="1400">
                <a:latin typeface="Calibri"/>
                <a:cs typeface="Calibri"/>
              </a:rPr>
            </a:br>
            <a:endParaRPr lang="en-US" sz="1400"/>
          </a:p>
        </p:txBody>
      </p:sp>
      <p:sp>
        <p:nvSpPr>
          <p:cNvPr id="23" name="TextBox 22">
            <a:extLst>
              <a:ext uri="{FF2B5EF4-FFF2-40B4-BE49-F238E27FC236}">
                <a16:creationId xmlns:a16="http://schemas.microsoft.com/office/drawing/2014/main" id="{59A1106F-AB19-E254-C961-3F957CF79817}"/>
              </a:ext>
            </a:extLst>
          </p:cNvPr>
          <p:cNvSpPr txBox="1"/>
          <p:nvPr userDrawn="1"/>
        </p:nvSpPr>
        <p:spPr>
          <a:xfrm>
            <a:off x="612645" y="1833875"/>
            <a:ext cx="6355075" cy="246221"/>
          </a:xfrm>
          <a:prstGeom prst="rect">
            <a:avLst/>
          </a:prstGeom>
          <a:noFill/>
        </p:spPr>
        <p:txBody>
          <a:bodyPr wrap="square" lIns="0" tIns="0" rIns="0" bIns="0" rtlCol="0">
            <a:spAutoFit/>
          </a:bodyPr>
          <a:lstStyle/>
          <a:p>
            <a:pPr marL="0" indent="0" algn="l">
              <a:buClr>
                <a:srgbClr val="F70656"/>
              </a:buClr>
              <a:buFont typeface="Arial" panose="020B0604020202020204" pitchFamily="34" charset="0"/>
              <a:buNone/>
            </a:pPr>
            <a:r>
              <a:rPr lang="en-US" sz="1600" b="1">
                <a:solidFill>
                  <a:schemeClr val="tx2"/>
                </a:solidFill>
              </a:rPr>
              <a:t>Challenge</a:t>
            </a:r>
          </a:p>
        </p:txBody>
      </p:sp>
      <p:sp>
        <p:nvSpPr>
          <p:cNvPr id="25" name="TextBox 24">
            <a:extLst>
              <a:ext uri="{FF2B5EF4-FFF2-40B4-BE49-F238E27FC236}">
                <a16:creationId xmlns:a16="http://schemas.microsoft.com/office/drawing/2014/main" id="{3CAC62FB-6F31-9295-CEE8-6D3CEB2D3335}"/>
              </a:ext>
            </a:extLst>
          </p:cNvPr>
          <p:cNvSpPr txBox="1"/>
          <p:nvPr userDrawn="1"/>
        </p:nvSpPr>
        <p:spPr>
          <a:xfrm>
            <a:off x="612645" y="4578889"/>
            <a:ext cx="6355075" cy="246221"/>
          </a:xfrm>
          <a:prstGeom prst="rect">
            <a:avLst/>
          </a:prstGeom>
          <a:noFill/>
        </p:spPr>
        <p:txBody>
          <a:bodyPr wrap="square" lIns="0" tIns="0" rIns="0" bIns="0" rtlCol="0">
            <a:spAutoFit/>
          </a:bodyPr>
          <a:lstStyle/>
          <a:p>
            <a:pPr marL="0" indent="0" algn="l">
              <a:buClr>
                <a:srgbClr val="F70656"/>
              </a:buClr>
              <a:buFont typeface="Arial" panose="020B0604020202020204" pitchFamily="34" charset="0"/>
              <a:buNone/>
            </a:pPr>
            <a:r>
              <a:rPr lang="en-US" sz="1600" b="1">
                <a:solidFill>
                  <a:schemeClr val="tx2"/>
                </a:solidFill>
              </a:rPr>
              <a:t>Results</a:t>
            </a:r>
          </a:p>
        </p:txBody>
      </p:sp>
      <p:sp>
        <p:nvSpPr>
          <p:cNvPr id="26" name="TextBox 25">
            <a:extLst>
              <a:ext uri="{FF2B5EF4-FFF2-40B4-BE49-F238E27FC236}">
                <a16:creationId xmlns:a16="http://schemas.microsoft.com/office/drawing/2014/main" id="{6BC12E37-AA3F-78FF-25C2-CF38B8588737}"/>
              </a:ext>
            </a:extLst>
          </p:cNvPr>
          <p:cNvSpPr txBox="1"/>
          <p:nvPr userDrawn="1"/>
        </p:nvSpPr>
        <p:spPr>
          <a:xfrm>
            <a:off x="612645" y="3538028"/>
            <a:ext cx="6355075" cy="246221"/>
          </a:xfrm>
          <a:prstGeom prst="rect">
            <a:avLst/>
          </a:prstGeom>
          <a:noFill/>
        </p:spPr>
        <p:txBody>
          <a:bodyPr wrap="square" lIns="0" tIns="0" rIns="0" bIns="0" rtlCol="0">
            <a:spAutoFit/>
          </a:bodyPr>
          <a:lstStyle/>
          <a:p>
            <a:pPr marL="0" indent="0" algn="l">
              <a:buClr>
                <a:srgbClr val="F70656"/>
              </a:buClr>
              <a:buFont typeface="Arial" panose="020B0604020202020204" pitchFamily="34" charset="0"/>
              <a:buNone/>
            </a:pPr>
            <a:r>
              <a:rPr lang="en-US" sz="1600" b="1">
                <a:solidFill>
                  <a:schemeClr val="tx2"/>
                </a:solidFill>
              </a:rPr>
              <a:t>Solution</a:t>
            </a:r>
          </a:p>
        </p:txBody>
      </p:sp>
    </p:spTree>
    <p:extLst>
      <p:ext uri="{BB962C8B-B14F-4D97-AF65-F5344CB8AC3E}">
        <p14:creationId xmlns:p14="http://schemas.microsoft.com/office/powerpoint/2010/main" val="32891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DB192-5039-CC22-C7D3-4BA3C31A8714}"/>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13365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a:t>© 2024 AVEVA Group Limited and its subsidiaries. All rights reserved.</a:t>
            </a:r>
            <a:endParaRPr lang="en-GB"/>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9996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64E224-33BA-CC9A-15CA-FE9E495AD4B8}"/>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0250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6EC54-67D1-7E32-302F-25230625F1F0}"/>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a:t>© 2024 AVEVA Group Limited and its subsidiaries. All rights reserved.</a:t>
            </a:r>
            <a:endParaRPr lang="en-GB"/>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4566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A3753F-1E30-4FCC-2027-E0703F762DCD}"/>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2738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BF98E4-2993-3D9D-D9E8-129C9C06D24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a:t>© 2024 AVEVA Group Limited and its subsidiaries. All rights reserved.</a:t>
            </a:r>
            <a:endParaRPr lang="en-GB"/>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8653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426463"/>
            <a:ext cx="10972800" cy="320040"/>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920875"/>
            <a:ext cx="10972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p>
            <a:r>
              <a:rPr lang="en-US"/>
              <a:t>© 2024 AVEVA Group Limited and its subsidiaries. All rights reserved.</a:t>
            </a:r>
            <a:endParaRPr lang="en-GB"/>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60069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7030213" cy="1097257"/>
          </a:xfrm>
        </p:spPr>
        <p:txBody>
          <a:bodyPr>
            <a:noAutofit/>
          </a:bodyPr>
          <a:lstStyle>
            <a:lvl1pPr marL="0" indent="0">
              <a:lnSpc>
                <a:spcPct val="80000"/>
              </a:lnSpc>
              <a:spcAft>
                <a:spcPts val="0"/>
              </a:spcAft>
              <a:buNone/>
              <a:defRPr sz="4400">
                <a:solidFill>
                  <a:schemeClr val="bg1"/>
                </a:solidFill>
                <a:latin typeface="+mj-lt"/>
                <a:cs typeface="Calibri" panose="020F0502020204030204" pitchFamily="34" charset="0"/>
              </a:defRPr>
            </a:lvl1pPr>
          </a:lstStyle>
          <a:p>
            <a:pPr lvl="0"/>
            <a:r>
              <a:rPr lang="en-GB"/>
              <a:t>Section Title</a:t>
            </a: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058114" y="6008023"/>
            <a:ext cx="1619889" cy="367538"/>
          </a:xfrm>
          <a:prstGeom prst="rect">
            <a:avLst/>
          </a:prstGeom>
        </p:spPr>
      </p:pic>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2974975" cy="268288"/>
          </a:xfrm>
        </p:spPr>
        <p:txBody>
          <a:bodyPr anchor="b"/>
          <a:lstStyle>
            <a:lvl1pPr marL="0" indent="0">
              <a:buNone/>
              <a:defRPr sz="16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OPTIONAL SUBHEAD</a:t>
            </a:r>
          </a:p>
        </p:txBody>
      </p:sp>
      <p:cxnSp>
        <p:nvCxnSpPr>
          <p:cNvPr id="10" name="Straight Connector 9">
            <a:extLst>
              <a:ext uri="{FF2B5EF4-FFF2-40B4-BE49-F238E27FC236}">
                <a16:creationId xmlns:a16="http://schemas.microsoft.com/office/drawing/2014/main" id="{2139C83D-9348-8C46-A23F-B8C425133236}"/>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40" name="Group 39">
            <a:extLst>
              <a:ext uri="{FF2B5EF4-FFF2-40B4-BE49-F238E27FC236}">
                <a16:creationId xmlns:a16="http://schemas.microsoft.com/office/drawing/2014/main" id="{D59FB222-023C-4A27-909E-85CCD23E7F63}"/>
              </a:ext>
            </a:extLst>
          </p:cNvPr>
          <p:cNvGrpSpPr/>
          <p:nvPr userDrawn="1"/>
        </p:nvGrpSpPr>
        <p:grpSpPr>
          <a:xfrm>
            <a:off x="12431200" y="152485"/>
            <a:ext cx="971741" cy="2368319"/>
            <a:chOff x="12431200" y="152485"/>
            <a:chExt cx="971741" cy="2368319"/>
          </a:xfrm>
        </p:grpSpPr>
        <p:grpSp>
          <p:nvGrpSpPr>
            <p:cNvPr id="41" name="Group 40">
              <a:extLst>
                <a:ext uri="{FF2B5EF4-FFF2-40B4-BE49-F238E27FC236}">
                  <a16:creationId xmlns:a16="http://schemas.microsoft.com/office/drawing/2014/main" id="{E68812FE-E582-4893-9574-C0D8236866F9}"/>
                </a:ext>
              </a:extLst>
            </p:cNvPr>
            <p:cNvGrpSpPr/>
            <p:nvPr userDrawn="1"/>
          </p:nvGrpSpPr>
          <p:grpSpPr>
            <a:xfrm>
              <a:off x="12431200" y="152485"/>
              <a:ext cx="971741" cy="1804040"/>
              <a:chOff x="12431200" y="152485"/>
              <a:chExt cx="971741" cy="1804040"/>
            </a:xfrm>
          </p:grpSpPr>
          <p:sp>
            <p:nvSpPr>
              <p:cNvPr id="43" name="Oval 42">
                <a:extLst>
                  <a:ext uri="{FF2B5EF4-FFF2-40B4-BE49-F238E27FC236}">
                    <a16:creationId xmlns:a16="http://schemas.microsoft.com/office/drawing/2014/main" id="{EE5EF1D4-1344-4110-95D8-ABC8603F2186}"/>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B5B867B6-AF67-459F-B464-A438DCCB107D}"/>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4A08F2-E2BB-4357-8215-256021817FD5}"/>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Rectangle 45">
                <a:extLst>
                  <a:ext uri="{FF2B5EF4-FFF2-40B4-BE49-F238E27FC236}">
                    <a16:creationId xmlns:a16="http://schemas.microsoft.com/office/drawing/2014/main" id="{D7B60C1B-9448-4C11-A74B-EBA2DF0001FC}"/>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7" name="Oval 46">
                <a:extLst>
                  <a:ext uri="{FF2B5EF4-FFF2-40B4-BE49-F238E27FC236}">
                    <a16:creationId xmlns:a16="http://schemas.microsoft.com/office/drawing/2014/main" id="{4B611D4C-E42F-4E22-9E6F-9DC5209837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B5B5C84D-D783-421B-BDAD-D63E05765F8B}"/>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BDE96D7-4CE0-47A8-BC8D-2156FCFB348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2" name="Oval 41">
              <a:extLst>
                <a:ext uri="{FF2B5EF4-FFF2-40B4-BE49-F238E27FC236}">
                  <a16:creationId xmlns:a16="http://schemas.microsoft.com/office/drawing/2014/main" id="{CC3D19FF-A3F8-482C-B982-C6AAB7582871}"/>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0" name="Group 49">
            <a:extLst>
              <a:ext uri="{FF2B5EF4-FFF2-40B4-BE49-F238E27FC236}">
                <a16:creationId xmlns:a16="http://schemas.microsoft.com/office/drawing/2014/main" id="{09073E19-DD4E-428B-A07E-156F397777E8}"/>
              </a:ext>
            </a:extLst>
          </p:cNvPr>
          <p:cNvGrpSpPr/>
          <p:nvPr userDrawn="1"/>
        </p:nvGrpSpPr>
        <p:grpSpPr>
          <a:xfrm>
            <a:off x="12431200" y="4770851"/>
            <a:ext cx="1376999" cy="1419507"/>
            <a:chOff x="12431200" y="4979663"/>
            <a:chExt cx="1376999" cy="1419507"/>
          </a:xfrm>
        </p:grpSpPr>
        <p:sp>
          <p:nvSpPr>
            <p:cNvPr id="51" name="Rectangle 50">
              <a:extLst>
                <a:ext uri="{FF2B5EF4-FFF2-40B4-BE49-F238E27FC236}">
                  <a16:creationId xmlns:a16="http://schemas.microsoft.com/office/drawing/2014/main" id="{70956E0B-BE53-4F98-B0B3-C9A0F792340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2" name="Oval 51">
              <a:extLst>
                <a:ext uri="{FF2B5EF4-FFF2-40B4-BE49-F238E27FC236}">
                  <a16:creationId xmlns:a16="http://schemas.microsoft.com/office/drawing/2014/main" id="{E3E4110A-7785-4A32-9D26-A7B9A5A5DB6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1D72238F-08AD-44AE-A3ED-D2BAA005B48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D18799B5-FAFB-4537-9F7C-88EA08AB8651}"/>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EDE2334-4A52-4576-A010-CA7DBEB51329}"/>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42B89D03-5836-493B-BCC9-F7DAAFB1C903}"/>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C2D84EC-DF3B-430E-B2EF-651592D2993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B8DCB963-2128-400D-A17A-4930DFCB707B}"/>
              </a:ext>
            </a:extLst>
          </p:cNvPr>
          <p:cNvGrpSpPr/>
          <p:nvPr userDrawn="1"/>
        </p:nvGrpSpPr>
        <p:grpSpPr>
          <a:xfrm>
            <a:off x="12431200" y="2675600"/>
            <a:ext cx="971741" cy="1940780"/>
            <a:chOff x="12431200" y="2678506"/>
            <a:chExt cx="971741" cy="1940780"/>
          </a:xfrm>
        </p:grpSpPr>
        <p:sp>
          <p:nvSpPr>
            <p:cNvPr id="59" name="Rectangle 58">
              <a:extLst>
                <a:ext uri="{FF2B5EF4-FFF2-40B4-BE49-F238E27FC236}">
                  <a16:creationId xmlns:a16="http://schemas.microsoft.com/office/drawing/2014/main" id="{CE9F8C1A-F084-4085-B46D-459FC464300F}"/>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0" name="Oval 59">
              <a:extLst>
                <a:ext uri="{FF2B5EF4-FFF2-40B4-BE49-F238E27FC236}">
                  <a16:creationId xmlns:a16="http://schemas.microsoft.com/office/drawing/2014/main" id="{F8AF6C56-12ED-4085-ABA9-ACEB62DB2616}"/>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EE6B83A9-E609-4D97-9B57-1FDC78DA2E2F}"/>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FEE221E9-66E7-462C-A92F-452FAE777A5C}"/>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1F8241F0-ED13-4FDD-A150-1B108CB09EC8}"/>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85B021FF-56DB-40A2-B7AA-215161F179D4}"/>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A15CF907-D6CA-4D71-B382-D60BF888BF00}"/>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6" name="TextBox 65">
            <a:extLst>
              <a:ext uri="{FF2B5EF4-FFF2-40B4-BE49-F238E27FC236}">
                <a16:creationId xmlns:a16="http://schemas.microsoft.com/office/drawing/2014/main" id="{29E7183F-237B-470F-9B49-F1AF1302D25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7" name="Picture 66">
            <a:extLst>
              <a:ext uri="{FF2B5EF4-FFF2-40B4-BE49-F238E27FC236}">
                <a16:creationId xmlns:a16="http://schemas.microsoft.com/office/drawing/2014/main" id="{E0841375-67B3-4803-871B-697B4173D8D3}"/>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8" name="TextBox 67">
            <a:extLst>
              <a:ext uri="{FF2B5EF4-FFF2-40B4-BE49-F238E27FC236}">
                <a16:creationId xmlns:a16="http://schemas.microsoft.com/office/drawing/2014/main" id="{F751043D-25C7-491B-8BF0-2CF990585DA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5944152" cy="360049"/>
          </a:xfrm>
        </p:spPr>
        <p:txBody>
          <a:bodyPr>
            <a:noAutofit/>
          </a:bodyPr>
          <a:lstStyle>
            <a:lvl1pPr marL="0" indent="0">
              <a:buNone/>
              <a:defRPr sz="1800">
                <a:solidFill>
                  <a:schemeClr val="bg1"/>
                </a:solidFill>
                <a:latin typeface="+mj-lt"/>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a:t>Optional Subtitle</a:t>
            </a:r>
          </a:p>
        </p:txBody>
      </p:sp>
    </p:spTree>
    <p:extLst>
      <p:ext uri="{BB962C8B-B14F-4D97-AF65-F5344CB8AC3E}">
        <p14:creationId xmlns:p14="http://schemas.microsoft.com/office/powerpoint/2010/main" val="4242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val="1"/>
              </a:ext>
            </a:extLst>
          </p:cNvPr>
          <p:cNvSpPr/>
          <p:nvPr userDrawn="1"/>
        </p:nvSpPr>
        <p:spPr>
          <a:xfrm>
            <a:off x="0" y="0"/>
            <a:ext cx="4064000" cy="6858000"/>
          </a:xfrm>
          <a:prstGeom prst="rect">
            <a:avLst/>
          </a:prstGeom>
          <a:gradFill>
            <a:gsLst>
              <a:gs pos="11000">
                <a:schemeClr val="tx2"/>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bg1"/>
                </a:solidFill>
                <a:latin typeface="+mn-lt"/>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bg1"/>
                </a:solidFill>
                <a:latin typeface="+mj-lt"/>
              </a:defRPr>
            </a:lvl1pPr>
          </a:lstStyle>
          <a:p>
            <a:r>
              <a:rPr lang="en-GB"/>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accent1"/>
                </a:solidFill>
                <a:latin typeface="+mj-lt"/>
              </a:defRPr>
            </a:lvl1pPr>
            <a:lvl2pPr marL="171450" indent="0">
              <a:lnSpc>
                <a:spcPct val="90000"/>
              </a:lnSpc>
              <a:spcBef>
                <a:spcPts val="0"/>
              </a:spcBef>
              <a:spcAft>
                <a:spcPts val="600"/>
              </a:spcAft>
              <a:buNone/>
              <a:defRPr/>
            </a:lvl2pPr>
            <a:lvl3pPr marL="293688" indent="0">
              <a:buNone/>
              <a:tabLst/>
              <a:defRPr/>
            </a:lvl3pPr>
          </a:lstStyle>
          <a:p>
            <a:pPr lvl="0"/>
            <a:r>
              <a:rPr lang="en-US"/>
              <a:t>Click to edit Master text styles</a:t>
            </a:r>
          </a:p>
          <a:p>
            <a:pPr lvl="1"/>
            <a:r>
              <a:rPr lang="en-US"/>
              <a:t>Second level</a:t>
            </a:r>
          </a:p>
          <a:p>
            <a:pPr lvl="2"/>
            <a:r>
              <a:rPr lang="en-US"/>
              <a:t>Third level</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a:solidFill>
                  <a:schemeClr val="bg1"/>
                </a:solidFill>
                <a:latin typeface="+mn-lt"/>
                <a:cs typeface="Calibri" panose="020F0502020204030204" pitchFamily="34" charset="0"/>
              </a:defRPr>
            </a:lvl1pPr>
          </a:lstStyle>
          <a:p>
            <a:pPr lvl="0"/>
            <a:r>
              <a:rPr lang="en-GB"/>
              <a:t>Optional Subtitle</a:t>
            </a:r>
          </a:p>
        </p:txBody>
      </p:sp>
      <p:cxnSp>
        <p:nvCxnSpPr>
          <p:cNvPr id="12" name="Straight Connector 11">
            <a:extLst>
              <a:ext uri="{FF2B5EF4-FFF2-40B4-BE49-F238E27FC236}">
                <a16:creationId xmlns:a16="http://schemas.microsoft.com/office/drawing/2014/main" id="{FB2EEBD1-3B06-BD4A-B5AF-A01F73AD779A}"/>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0511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6" name="Picture 5" descr="A wind turbine in the ocean&#10;&#10;Description automatically generated">
            <a:extLst>
              <a:ext uri="{FF2B5EF4-FFF2-40B4-BE49-F238E27FC236}">
                <a16:creationId xmlns:a16="http://schemas.microsoft.com/office/drawing/2014/main" id="{51C4A404-87DB-29E0-E3B3-8EBB328F57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3253870"/>
            <a:ext cx="5943600" cy="320040"/>
          </a:xfrm>
        </p:spPr>
        <p:txBody>
          <a:bodyPr anchor="ctr">
            <a:noAutofit/>
          </a:bodyPr>
          <a:lstStyle>
            <a:lvl1pPr marL="0" indent="0">
              <a:spcAft>
                <a:spcPts val="1000"/>
              </a:spcAft>
              <a:buNone/>
              <a:defRPr sz="1800" b="1">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1692279"/>
            <a:ext cx="5943600" cy="1506741"/>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Title Slide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3691499"/>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5229963"/>
            <a:ext cx="1673352" cy="313972"/>
          </a:xfrm>
        </p:spPr>
        <p:txBody>
          <a:bodyPr anchor="t">
            <a:noAutofit/>
          </a:bodyPr>
          <a:lstStyle>
            <a:lvl1pPr marL="0" indent="0">
              <a:spcAft>
                <a:spcPts val="1000"/>
              </a:spcAft>
              <a:buNone/>
              <a:defRPr sz="1600" b="0" cap="all" baseline="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pic>
        <p:nvPicPr>
          <p:cNvPr id="4" name="Graphic 3">
            <a:extLst>
              <a:ext uri="{FF2B5EF4-FFF2-40B4-BE49-F238E27FC236}">
                <a16:creationId xmlns:a16="http://schemas.microsoft.com/office/drawing/2014/main" id="{8FAF6916-F233-E43C-2117-E3D855BB11B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1408" t="-49722" r="46557" b="-55798"/>
          <a:stretch/>
        </p:blipFill>
        <p:spPr>
          <a:xfrm>
            <a:off x="2668652" y="6126050"/>
            <a:ext cx="9523345" cy="636309"/>
          </a:xfrm>
          <a:prstGeom prst="rect">
            <a:avLst/>
          </a:prstGeom>
        </p:spPr>
      </p:pic>
      <p:pic>
        <p:nvPicPr>
          <p:cNvPr id="5" name="Graphic 4">
            <a:extLst>
              <a:ext uri="{FF2B5EF4-FFF2-40B4-BE49-F238E27FC236}">
                <a16:creationId xmlns:a16="http://schemas.microsoft.com/office/drawing/2014/main" id="{9EC914E4-32BC-5745-C9EC-8B0FCD08E59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2646" y="6285138"/>
            <a:ext cx="1925129" cy="293664"/>
          </a:xfrm>
          <a:prstGeom prst="rect">
            <a:avLst/>
          </a:prstGeom>
        </p:spPr>
      </p:pic>
    </p:spTree>
    <p:extLst>
      <p:ext uri="{BB962C8B-B14F-4D97-AF65-F5344CB8AC3E}">
        <p14:creationId xmlns:p14="http://schemas.microsoft.com/office/powerpoint/2010/main" val="2533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p>
            <a:r>
              <a:rPr lang="en-US"/>
              <a:t>© 2024 AVEVA Group Limited and its subsidiaries. All rights reserved.</a:t>
            </a:r>
            <a:endParaRPr lang="en-GB"/>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p>
            <a:fld id="{267CDB12-45E5-4FD7-AE50-9CB5AFC72BA1}" type="slidenum">
              <a:rPr lang="en-GB" smtClean="0"/>
              <a:pPr/>
              <a:t>‹#›</a:t>
            </a:fld>
            <a:endParaRPr lang="en-GB"/>
          </a:p>
        </p:txBody>
      </p:sp>
      <p:sp>
        <p:nvSpPr>
          <p:cNvPr id="10" name="Text Placeholder 7">
            <a:extLst>
              <a:ext uri="{FF2B5EF4-FFF2-40B4-BE49-F238E27FC236}">
                <a16:creationId xmlns:a16="http://schemas.microsoft.com/office/drawing/2014/main" id="{D39D0631-F4EE-A840-804E-786FD72790F5}"/>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57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1C2FBD27-4DB0-9E4C-AFCB-A2EFD5F75BA9}"/>
              </a:ext>
            </a:extLst>
          </p:cNvPr>
          <p:cNvSpPr>
            <a:spLocks noGrp="1"/>
          </p:cNvSpPr>
          <p:nvPr>
            <p:ph type="ftr" sz="quarter" idx="21"/>
          </p:nvPr>
        </p:nvSpPr>
        <p:spPr/>
        <p:txBody>
          <a:bodyPr/>
          <a:lstStyle/>
          <a:p>
            <a:r>
              <a:rPr lang="en-US"/>
              <a:t>© 2024 AVEVA Group Limited and its subsidiaries. All rights reserved.</a:t>
            </a:r>
            <a:endParaRPr lang="en-GB"/>
          </a:p>
        </p:txBody>
      </p:sp>
      <p:sp>
        <p:nvSpPr>
          <p:cNvPr id="9" name="Slide Number Placeholder 8">
            <a:extLst>
              <a:ext uri="{FF2B5EF4-FFF2-40B4-BE49-F238E27FC236}">
                <a16:creationId xmlns:a16="http://schemas.microsoft.com/office/drawing/2014/main" id="{A4A13F88-9920-414A-9244-CED623613BDF}"/>
              </a:ext>
            </a:extLst>
          </p:cNvPr>
          <p:cNvSpPr>
            <a:spLocks noGrp="1"/>
          </p:cNvSpPr>
          <p:nvPr>
            <p:ph type="sldNum" sz="quarter" idx="22"/>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389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920240"/>
            <a:ext cx="7266941" cy="4137659"/>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929384"/>
            <a:ext cx="3328672" cy="1080000"/>
          </a:xfrm>
        </p:spPr>
        <p:txBody>
          <a:bodyPr tIns="91440">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a:t>Edit Master text styles</a:t>
            </a:r>
          </a:p>
          <a:p>
            <a:pPr lvl="1"/>
            <a:r>
              <a:rPr lang="en-GB"/>
              <a:t>Second level</a:t>
            </a:r>
          </a:p>
          <a:p>
            <a:pPr lvl="2"/>
            <a:r>
              <a:rPr lang="en-GB"/>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337560"/>
            <a:ext cx="3328672" cy="1080000"/>
          </a:xfrm>
        </p:spPr>
        <p:txBody>
          <a:bodyPr>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a:t>Edit Master text styles</a:t>
            </a:r>
          </a:p>
          <a:p>
            <a:pPr lvl="1"/>
            <a:r>
              <a:rPr lang="en-GB"/>
              <a:t>Second level</a:t>
            </a:r>
          </a:p>
          <a:p>
            <a:pPr lvl="2"/>
            <a:r>
              <a:rPr lang="en-GB"/>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BE0D1227-9172-074E-B1B8-EDC39F2A0169}"/>
              </a:ext>
            </a:extLst>
          </p:cNvPr>
          <p:cNvSpPr>
            <a:spLocks noGrp="1"/>
          </p:cNvSpPr>
          <p:nvPr>
            <p:ph type="ftr" sz="quarter" idx="20"/>
          </p:nvPr>
        </p:nvSpPr>
        <p:spPr/>
        <p:txBody>
          <a:bodyPr/>
          <a:lstStyle/>
          <a:p>
            <a:r>
              <a:rPr lang="en-US"/>
              <a:t>© 2024 AVEVA Group Limited and its subsidiaries. All rights reserved.</a:t>
            </a:r>
            <a:endParaRPr lang="en-GB"/>
          </a:p>
        </p:txBody>
      </p:sp>
      <p:sp>
        <p:nvSpPr>
          <p:cNvPr id="9" name="Slide Number Placeholder 8">
            <a:extLst>
              <a:ext uri="{FF2B5EF4-FFF2-40B4-BE49-F238E27FC236}">
                <a16:creationId xmlns:a16="http://schemas.microsoft.com/office/drawing/2014/main" id="{F281C14A-1F69-5C41-A0B5-C2383F1AA8DC}"/>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21244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920240"/>
            <a:ext cx="3328670" cy="1080000"/>
          </a:xfrm>
        </p:spPr>
        <p:txBody>
          <a:bodyPr tIns="91440">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a:t>Edit Master text styles</a:t>
            </a:r>
          </a:p>
          <a:p>
            <a:pPr lvl="1"/>
            <a:r>
              <a:rPr lang="en-GB"/>
              <a:t>Second level</a:t>
            </a:r>
          </a:p>
          <a:p>
            <a:pPr lvl="2"/>
            <a:r>
              <a:rPr lang="en-GB"/>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337560"/>
            <a:ext cx="3328670" cy="1080000"/>
          </a:xfrm>
        </p:spPr>
        <p:txBody>
          <a:bodyPr>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0240"/>
            <a:ext cx="7269653" cy="4100513"/>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p>
            <a:r>
              <a:rPr lang="en-US"/>
              <a:t>© 2024 AVEVA Group Limited and its subsidiaries. All rights reserved.</a:t>
            </a:r>
            <a:endParaRPr lang="en-GB"/>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09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5FD7456B-5E64-6048-AFDC-E9E793E60CA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p:nvPr>
        </p:nvSpPr>
        <p:spPr>
          <a:xfrm>
            <a:off x="609600" y="1920239"/>
            <a:ext cx="5212080" cy="4142231"/>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a:ln>
                <a:noFill/>
              </a:ln>
              <a:solidFill>
                <a:srgbClr val="000000"/>
              </a:solidFill>
              <a:effectLst/>
              <a:uLnTx/>
              <a:uFillTx/>
              <a:latin typeface="+mn-lt"/>
              <a:ea typeface="+mn-ea"/>
              <a:cs typeface="Calibri" panose="020F0502020204030204" pitchFamily="34" charset="0"/>
            </a:endParaRP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6367274" y="1920239"/>
            <a:ext cx="2468880" cy="3609405"/>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p>
            <a:r>
              <a:rPr lang="en-US"/>
              <a:t>© 2024 AVEVA Group Limited and its subsidiaries. All rights reserved.</a:t>
            </a:r>
            <a:endParaRPr lang="en-GB"/>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13" name="Content Placeholder 3">
            <a:extLst>
              <a:ext uri="{FF2B5EF4-FFF2-40B4-BE49-F238E27FC236}">
                <a16:creationId xmlns:a16="http://schemas.microsoft.com/office/drawing/2014/main" id="{4E7B4A80-82BB-40D8-838C-669C383B2556}"/>
              </a:ext>
            </a:extLst>
          </p:cNvPr>
          <p:cNvSpPr>
            <a:spLocks noGrp="1"/>
          </p:cNvSpPr>
          <p:nvPr>
            <p:ph sz="quarter" idx="25" hasCustomPrompt="1"/>
          </p:nvPr>
        </p:nvSpPr>
        <p:spPr>
          <a:xfrm>
            <a:off x="9113520"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Tree>
    <p:extLst>
      <p:ext uri="{BB962C8B-B14F-4D97-AF65-F5344CB8AC3E}">
        <p14:creationId xmlns:p14="http://schemas.microsoft.com/office/powerpoint/2010/main" val="33885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p:nvPr>
        </p:nvSpPr>
        <p:spPr>
          <a:xfrm>
            <a:off x="6373368" y="1920240"/>
            <a:ext cx="5209032" cy="4142232"/>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a:ln>
                <a:noFill/>
              </a:ln>
              <a:solidFill>
                <a:srgbClr val="000000"/>
              </a:solidFill>
              <a:effectLst/>
              <a:uLnTx/>
              <a:uFillTx/>
              <a:latin typeface="+mn-lt"/>
              <a:ea typeface="+mn-ea"/>
              <a:cs typeface="Calibri" panose="020F0502020204030204" pitchFamily="34" charset="0"/>
            </a:endParaRP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606552"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
        <p:nvSpPr>
          <p:cNvPr id="15" name="Content Placeholder 3">
            <a:extLst>
              <a:ext uri="{FF2B5EF4-FFF2-40B4-BE49-F238E27FC236}">
                <a16:creationId xmlns:a16="http://schemas.microsoft.com/office/drawing/2014/main" id="{C7EA07DA-ED1F-4164-A340-C1FECD7806B9}"/>
              </a:ext>
            </a:extLst>
          </p:cNvPr>
          <p:cNvSpPr>
            <a:spLocks noGrp="1"/>
          </p:cNvSpPr>
          <p:nvPr>
            <p:ph sz="quarter" idx="25" hasCustomPrompt="1"/>
          </p:nvPr>
        </p:nvSpPr>
        <p:spPr>
          <a:xfrm>
            <a:off x="3355668"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a:t>Click icon to </a:t>
            </a:r>
            <a:br>
              <a:rPr lang="en-GB"/>
            </a:br>
            <a:r>
              <a:rPr lang="en-GB"/>
              <a:t>add object</a:t>
            </a:r>
          </a:p>
        </p:txBody>
      </p:sp>
      <p:sp>
        <p:nvSpPr>
          <p:cNvPr id="8" name="Text Placeholder 7">
            <a:extLst>
              <a:ext uri="{FF2B5EF4-FFF2-40B4-BE49-F238E27FC236}">
                <a16:creationId xmlns:a16="http://schemas.microsoft.com/office/drawing/2014/main" id="{E17F690D-AC76-504B-9894-B8CD580E7D1F}"/>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p>
            <a:r>
              <a:rPr lang="en-US"/>
              <a:t>© 2024 AVEVA Group Limited and its subsidiaries. All rights reserved.</a:t>
            </a:r>
            <a:endParaRPr lang="en-GB"/>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6461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426464"/>
            <a:ext cx="50546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val="1"/>
              </a:ext>
            </a:extLst>
          </p:cNvPr>
          <p:cNvSpPr>
            <a:spLocks noGrp="1"/>
          </p:cNvSpPr>
          <p:nvPr>
            <p:ph type="pic" sz="quarter" idx="15" hasCustomPrompt="1"/>
          </p:nvPr>
        </p:nvSpPr>
        <p:spPr>
          <a:xfrm>
            <a:off x="6096000" y="-9144"/>
            <a:ext cx="6108192"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585216"/>
            <a:ext cx="5051552" cy="804672"/>
          </a:xfrm>
        </p:spPr>
        <p:txBody>
          <a:bodyPr/>
          <a:lstStyle/>
          <a:p>
            <a:r>
              <a:rPr lang="en-US"/>
              <a:t>Click to edit Master title style</a:t>
            </a:r>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p>
            <a:r>
              <a:rPr lang="en-US"/>
              <a:t>© 2024 AVEVA Group Limited and its subsidiaries. All rights reserved.</a:t>
            </a:r>
            <a:endParaRPr lang="en-GB"/>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920240"/>
            <a:ext cx="5056632"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nline Image Placeholder 7">
            <a:extLst>
              <a:ext uri="{FF2B5EF4-FFF2-40B4-BE49-F238E27FC236}">
                <a16:creationId xmlns:a16="http://schemas.microsoft.com/office/drawing/2014/main" id="{6934093B-F2A7-4E1E-B334-D9A404D4110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2761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6108192" cy="6885432"/>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9317" y="1426464"/>
            <a:ext cx="5226797"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pic>
        <p:nvPicPr>
          <p:cNvPr id="13" name="Picture 12">
            <a:extLst>
              <a:ext uri="{FF2B5EF4-FFF2-40B4-BE49-F238E27FC236}">
                <a16:creationId xmlns:a16="http://schemas.microsoft.com/office/drawing/2014/main" id="{4DFF57C2-9664-3649-84D5-BF718DBEE6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cxnSp>
        <p:nvCxnSpPr>
          <p:cNvPr id="42" name="Straight Connector 41">
            <a:extLst>
              <a:ext uri="{FF2B5EF4-FFF2-40B4-BE49-F238E27FC236}">
                <a16:creationId xmlns:a16="http://schemas.microsoft.com/office/drawing/2014/main" id="{5A47EF7E-78E8-D947-BFA7-CCE6EC827D75}"/>
              </a:ext>
            </a:extLst>
          </p:cNvPr>
          <p:cNvCxnSpPr>
            <a:cxnSpLocks/>
          </p:cNvCxnSpPr>
          <p:nvPr userDrawn="1"/>
        </p:nvCxnSpPr>
        <p:spPr>
          <a:xfrm flipH="1">
            <a:off x="6339317"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6108192"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585216"/>
            <a:ext cx="5234940" cy="804672"/>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920240"/>
            <a:ext cx="5235575"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FC2432D-577E-3640-97AF-BF775FD943D8}"/>
              </a:ext>
            </a:extLst>
          </p:cNvPr>
          <p:cNvSpPr>
            <a:spLocks noGrp="1"/>
          </p:cNvSpPr>
          <p:nvPr>
            <p:ph type="ftr" sz="quarter" idx="22"/>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9" name="Slide Number Placeholder 8">
            <a:extLst>
              <a:ext uri="{FF2B5EF4-FFF2-40B4-BE49-F238E27FC236}">
                <a16:creationId xmlns:a16="http://schemas.microsoft.com/office/drawing/2014/main" id="{9CA9E565-F5B7-1D4A-80D7-0A91592788DB}"/>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423111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9600" y="1426464"/>
            <a:ext cx="716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a:t>Insert Reference, Source or Caption text</a:t>
            </a:r>
          </a:p>
        </p:txBody>
      </p:sp>
      <p:sp>
        <p:nvSpPr>
          <p:cNvPr id="27" name="Picture Placeholder 3">
            <a:extLst>
              <a:ext uri="{FF2B5EF4-FFF2-40B4-BE49-F238E27FC236}">
                <a16:creationId xmlns:a16="http://schemas.microsoft.com/office/drawing/2014/main" id="{6B4653AF-6DD3-47CE-92B6-B0560F7D04D9}"/>
              </a:ext>
              <a:ext uri="{C183D7F6-B498-43B3-948B-1728B52AA6E4}">
                <adec:decorative xmlns:adec="http://schemas.microsoft.com/office/drawing/2017/decorative" val="1"/>
              </a:ext>
            </a:extLst>
          </p:cNvPr>
          <p:cNvSpPr>
            <a:spLocks noGrp="1"/>
          </p:cNvSpPr>
          <p:nvPr>
            <p:ph type="pic" sz="quarter" idx="15" hasCustomPrompt="1"/>
          </p:nvPr>
        </p:nvSpPr>
        <p:spPr>
          <a:xfrm>
            <a:off x="8128000" y="-9144"/>
            <a:ext cx="4069080"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585216"/>
            <a:ext cx="7159752" cy="804672"/>
          </a:xfrm>
        </p:spPr>
        <p:txBody>
          <a:bodyPr/>
          <a:lstStyle/>
          <a:p>
            <a:r>
              <a:rPr lang="en-US"/>
              <a:t>Click to edit Master title style</a:t>
            </a:r>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p>
            <a:r>
              <a:rPr lang="en-US"/>
              <a:t>© 2024 AVEVA Group Limited and its subsidiaries. All rights reserved.</a:t>
            </a:r>
            <a:endParaRPr lang="en-GB"/>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Online Image Placeholder 7">
            <a:extLst>
              <a:ext uri="{FF2B5EF4-FFF2-40B4-BE49-F238E27FC236}">
                <a16:creationId xmlns:a16="http://schemas.microsoft.com/office/drawing/2014/main" id="{0206A656-1958-4BF0-B3CF-3A3A6BDAAFA3}"/>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80638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4032504"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389118" y="1426464"/>
            <a:ext cx="7193281"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89118" y="5665258"/>
            <a:ext cx="7196328" cy="392642"/>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a:t>Insert Reference, Source or Caption text</a:t>
            </a:r>
          </a:p>
        </p:txBody>
      </p:sp>
      <p:cxnSp>
        <p:nvCxnSpPr>
          <p:cNvPr id="31" name="Straight Connector 30">
            <a:extLst>
              <a:ext uri="{FF2B5EF4-FFF2-40B4-BE49-F238E27FC236}">
                <a16:creationId xmlns:a16="http://schemas.microsoft.com/office/drawing/2014/main" id="{0A1E0B5B-9E97-0E47-BFEE-94AE1EB5505B}"/>
              </a:ext>
            </a:extLst>
          </p:cNvPr>
          <p:cNvCxnSpPr>
            <a:cxnSpLocks/>
          </p:cNvCxnSpPr>
          <p:nvPr userDrawn="1"/>
        </p:nvCxnSpPr>
        <p:spPr>
          <a:xfrm flipH="1">
            <a:off x="4389118"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389118" y="585216"/>
            <a:ext cx="7196330" cy="804672"/>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389437" y="1920240"/>
            <a:ext cx="7196328"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CF1127D-5A5B-BE44-AF70-B03D9874146E}"/>
              </a:ext>
            </a:extLst>
          </p:cNvPr>
          <p:cNvSpPr>
            <a:spLocks noGrp="1"/>
          </p:cNvSpPr>
          <p:nvPr>
            <p:ph type="ftr" sz="quarter" idx="24"/>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9" name="Slide Number Placeholder 8">
            <a:extLst>
              <a:ext uri="{FF2B5EF4-FFF2-40B4-BE49-F238E27FC236}">
                <a16:creationId xmlns:a16="http://schemas.microsoft.com/office/drawing/2014/main" id="{BBB8591D-EA2A-B945-9BC6-5B0694FA9821}"/>
              </a:ext>
            </a:extLst>
          </p:cNvPr>
          <p:cNvSpPr>
            <a:spLocks noGrp="1"/>
          </p:cNvSpPr>
          <p:nvPr>
            <p:ph type="sldNum" sz="quarter" idx="25"/>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16" name="Group 15">
            <a:extLst>
              <a:ext uri="{FF2B5EF4-FFF2-40B4-BE49-F238E27FC236}">
                <a16:creationId xmlns:a16="http://schemas.microsoft.com/office/drawing/2014/main" id="{74B5A678-2B3A-4668-A742-6707A608CA06}"/>
              </a:ext>
            </a:extLst>
          </p:cNvPr>
          <p:cNvGrpSpPr/>
          <p:nvPr userDrawn="1"/>
        </p:nvGrpSpPr>
        <p:grpSpPr>
          <a:xfrm>
            <a:off x="12431200" y="152485"/>
            <a:ext cx="971741" cy="2368319"/>
            <a:chOff x="12431200" y="152485"/>
            <a:chExt cx="971741" cy="2368319"/>
          </a:xfrm>
        </p:grpSpPr>
        <p:grpSp>
          <p:nvGrpSpPr>
            <p:cNvPr id="17" name="Group 16">
              <a:extLst>
                <a:ext uri="{FF2B5EF4-FFF2-40B4-BE49-F238E27FC236}">
                  <a16:creationId xmlns:a16="http://schemas.microsoft.com/office/drawing/2014/main" id="{6FFFF953-3A87-474F-8BEE-574A475FE3DC}"/>
                </a:ext>
              </a:extLst>
            </p:cNvPr>
            <p:cNvGrpSpPr/>
            <p:nvPr userDrawn="1"/>
          </p:nvGrpSpPr>
          <p:grpSpPr>
            <a:xfrm>
              <a:off x="12431200" y="152485"/>
              <a:ext cx="971741" cy="1804040"/>
              <a:chOff x="12431200" y="152485"/>
              <a:chExt cx="971741" cy="1804040"/>
            </a:xfrm>
          </p:grpSpPr>
          <p:sp>
            <p:nvSpPr>
              <p:cNvPr id="19" name="Oval 18">
                <a:extLst>
                  <a:ext uri="{FF2B5EF4-FFF2-40B4-BE49-F238E27FC236}">
                    <a16:creationId xmlns:a16="http://schemas.microsoft.com/office/drawing/2014/main" id="{F8F7881A-7B26-4284-8B07-9D7A16EE4591}"/>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3C96810-1F7D-48AA-862F-8AAC8C19E87C}"/>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FF8CA76-E6CE-47D8-8AFA-6F18C809B57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82D9F0E1-62AB-4543-AB0C-F286745352D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24" name="Oval 23">
                <a:extLst>
                  <a:ext uri="{FF2B5EF4-FFF2-40B4-BE49-F238E27FC236}">
                    <a16:creationId xmlns:a16="http://schemas.microsoft.com/office/drawing/2014/main" id="{2B144D9B-FC56-404E-AAB0-A481587CE5DD}"/>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94E22FB3-3248-4F6D-BCA6-2C962AFEAA97}"/>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171E6C4-259A-4421-8C1A-F0D9E1C3866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18" name="Oval 17">
              <a:extLst>
                <a:ext uri="{FF2B5EF4-FFF2-40B4-BE49-F238E27FC236}">
                  <a16:creationId xmlns:a16="http://schemas.microsoft.com/office/drawing/2014/main" id="{D8823A12-C856-4F1D-8247-9DB8FF15C786}"/>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E4CE41A-E139-4F67-9127-B3CF8990E5C9}"/>
              </a:ext>
            </a:extLst>
          </p:cNvPr>
          <p:cNvGrpSpPr/>
          <p:nvPr userDrawn="1"/>
        </p:nvGrpSpPr>
        <p:grpSpPr>
          <a:xfrm>
            <a:off x="12431200" y="4770851"/>
            <a:ext cx="1376999" cy="1419507"/>
            <a:chOff x="12431200" y="4979663"/>
            <a:chExt cx="1376999" cy="1419507"/>
          </a:xfrm>
        </p:grpSpPr>
        <p:sp>
          <p:nvSpPr>
            <p:cNvPr id="28" name="Rectangle 27">
              <a:extLst>
                <a:ext uri="{FF2B5EF4-FFF2-40B4-BE49-F238E27FC236}">
                  <a16:creationId xmlns:a16="http://schemas.microsoft.com/office/drawing/2014/main" id="{978F9EE3-4D3C-4261-9F2E-462E4B6143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29" name="Oval 28">
              <a:extLst>
                <a:ext uri="{FF2B5EF4-FFF2-40B4-BE49-F238E27FC236}">
                  <a16:creationId xmlns:a16="http://schemas.microsoft.com/office/drawing/2014/main" id="{DE34DA84-6447-4614-8DE2-582A1C206A2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5684B22-DB0B-4202-A026-094361C785DF}"/>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8A02A20-18D3-49E5-9226-1DCD9923220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11FD3C5F-6715-4CE7-8D02-0AC0DCB307BB}"/>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C0F6A09-64E2-4A6E-9B9D-BE55F2CBA1BB}"/>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619F8977-824D-4D66-8640-2B9EB700305F}"/>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58CC23BE-17F5-4BC4-9E62-A90AB099A325}"/>
              </a:ext>
            </a:extLst>
          </p:cNvPr>
          <p:cNvGrpSpPr/>
          <p:nvPr userDrawn="1"/>
        </p:nvGrpSpPr>
        <p:grpSpPr>
          <a:xfrm>
            <a:off x="12431200" y="2675600"/>
            <a:ext cx="971741" cy="1940780"/>
            <a:chOff x="12431200" y="2678506"/>
            <a:chExt cx="971741" cy="1940780"/>
          </a:xfrm>
        </p:grpSpPr>
        <p:sp>
          <p:nvSpPr>
            <p:cNvPr id="37" name="Rectangle 36">
              <a:extLst>
                <a:ext uri="{FF2B5EF4-FFF2-40B4-BE49-F238E27FC236}">
                  <a16:creationId xmlns:a16="http://schemas.microsoft.com/office/drawing/2014/main" id="{802BF719-36D0-4BAB-B6A4-630C7D70045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38" name="Oval 37">
              <a:extLst>
                <a:ext uri="{FF2B5EF4-FFF2-40B4-BE49-F238E27FC236}">
                  <a16:creationId xmlns:a16="http://schemas.microsoft.com/office/drawing/2014/main" id="{265C601A-B853-4F08-ADC3-ED1FA250CA89}"/>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BB30BC17-6E09-4E03-BF89-4765D186C480}"/>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E8901BFF-CC47-443D-8C98-A2ACCD90D3A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8D0E2D32-341D-452D-BD04-0A73D60630EC}"/>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974B2B82-FBD6-4C81-9663-F7EB40CEEAE2}"/>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5A423C8F-36FD-487B-B97F-02C0C344464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45" name="TextBox 44">
            <a:extLst>
              <a:ext uri="{FF2B5EF4-FFF2-40B4-BE49-F238E27FC236}">
                <a16:creationId xmlns:a16="http://schemas.microsoft.com/office/drawing/2014/main" id="{3EB0CF3B-9EC4-47BB-9666-859A601F7042}"/>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46" name="Picture 45">
            <a:extLst>
              <a:ext uri="{FF2B5EF4-FFF2-40B4-BE49-F238E27FC236}">
                <a16:creationId xmlns:a16="http://schemas.microsoft.com/office/drawing/2014/main" id="{8BA0D44D-432F-467D-A0AC-0AAA630DF92C}"/>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47" name="TextBox 46">
            <a:extLst>
              <a:ext uri="{FF2B5EF4-FFF2-40B4-BE49-F238E27FC236}">
                <a16:creationId xmlns:a16="http://schemas.microsoft.com/office/drawing/2014/main" id="{3BD86FB8-BDE2-408D-9C9A-0307EAA33E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939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9" name="Picture 8" descr="A ship in the water&#10;&#10;Description automatically generated">
            <a:extLst>
              <a:ext uri="{FF2B5EF4-FFF2-40B4-BE49-F238E27FC236}">
                <a16:creationId xmlns:a16="http://schemas.microsoft.com/office/drawing/2014/main" id="{FB139395-8489-67AE-D4E9-E546C491B1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530858" y="4086990"/>
            <a:ext cx="5049671" cy="320040"/>
          </a:xfrm>
        </p:spPr>
        <p:txBody>
          <a:bodyPr anchor="ctr">
            <a:noAutofit/>
          </a:bodyPr>
          <a:lstStyle>
            <a:lvl1pPr marL="0" indent="0">
              <a:spcAft>
                <a:spcPts val="1000"/>
              </a:spcAft>
              <a:buNone/>
              <a:defRPr sz="1800" b="1">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530858" y="2525399"/>
            <a:ext cx="5049671" cy="1506741"/>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a:t>Title Slide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530858" y="4524619"/>
            <a:ext cx="5049671"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530858" y="5229963"/>
            <a:ext cx="1673352" cy="313972"/>
          </a:xfrm>
        </p:spPr>
        <p:txBody>
          <a:bodyPr anchor="t">
            <a:noAutofit/>
          </a:bodyPr>
          <a:lstStyle>
            <a:lvl1pPr marL="0" indent="0">
              <a:spcAft>
                <a:spcPts val="1000"/>
              </a:spcAft>
              <a:buNone/>
              <a:defRPr sz="1600" b="0" cap="all" baseline="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a:t>Insert date</a:t>
            </a:r>
          </a:p>
        </p:txBody>
      </p:sp>
      <p:pic>
        <p:nvPicPr>
          <p:cNvPr id="4" name="Graphic 3">
            <a:extLst>
              <a:ext uri="{FF2B5EF4-FFF2-40B4-BE49-F238E27FC236}">
                <a16:creationId xmlns:a16="http://schemas.microsoft.com/office/drawing/2014/main" id="{18CE81A0-3E40-5D06-41D9-31DF167E627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1408" t="-49722" r="46557" b="-55798"/>
          <a:stretch/>
        </p:blipFill>
        <p:spPr>
          <a:xfrm>
            <a:off x="2668652" y="740348"/>
            <a:ext cx="9523345" cy="636309"/>
          </a:xfrm>
          <a:prstGeom prst="rect">
            <a:avLst/>
          </a:prstGeom>
        </p:spPr>
      </p:pic>
      <p:pic>
        <p:nvPicPr>
          <p:cNvPr id="5" name="Graphic 4">
            <a:extLst>
              <a:ext uri="{FF2B5EF4-FFF2-40B4-BE49-F238E27FC236}">
                <a16:creationId xmlns:a16="http://schemas.microsoft.com/office/drawing/2014/main" id="{EBC6CACE-AB0E-4FD0-F0D8-D500533B38D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2646" y="899436"/>
            <a:ext cx="1925129" cy="293664"/>
          </a:xfrm>
          <a:prstGeom prst="rect">
            <a:avLst/>
          </a:prstGeom>
        </p:spPr>
      </p:pic>
    </p:spTree>
    <p:extLst>
      <p:ext uri="{BB962C8B-B14F-4D97-AF65-F5344CB8AC3E}">
        <p14:creationId xmlns:p14="http://schemas.microsoft.com/office/powerpoint/2010/main" val="194245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12207240" cy="6879600"/>
          </a:xfrm>
          <a:prstGeom prst="rect">
            <a:avLst/>
          </a:prstGeom>
          <a:gradFill>
            <a:gsLst>
              <a:gs pos="25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 name="Online Image Placeholder 7">
            <a:extLst>
              <a:ext uri="{FF2B5EF4-FFF2-40B4-BE49-F238E27FC236}">
                <a16:creationId xmlns:a16="http://schemas.microsoft.com/office/drawing/2014/main" id="{BC64D873-B6D7-4E41-8389-BFCC22FB4C5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33" name="Group 32">
            <a:extLst>
              <a:ext uri="{FF2B5EF4-FFF2-40B4-BE49-F238E27FC236}">
                <a16:creationId xmlns:a16="http://schemas.microsoft.com/office/drawing/2014/main" id="{690F1F30-BD72-4E88-AA2F-3486C673ABD0}"/>
              </a:ext>
            </a:extLst>
          </p:cNvPr>
          <p:cNvGrpSpPr/>
          <p:nvPr userDrawn="1"/>
        </p:nvGrpSpPr>
        <p:grpSpPr>
          <a:xfrm>
            <a:off x="12431200" y="152485"/>
            <a:ext cx="971741" cy="2368319"/>
            <a:chOff x="12431200" y="152485"/>
            <a:chExt cx="971741" cy="2368319"/>
          </a:xfrm>
        </p:grpSpPr>
        <p:grpSp>
          <p:nvGrpSpPr>
            <p:cNvPr id="37" name="Group 36">
              <a:extLst>
                <a:ext uri="{FF2B5EF4-FFF2-40B4-BE49-F238E27FC236}">
                  <a16:creationId xmlns:a16="http://schemas.microsoft.com/office/drawing/2014/main" id="{0E99EBC8-F916-4A44-A9E3-17D521F857AB}"/>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8464F893-6BD0-40D0-8365-D0AEACA8D0A4}"/>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6F44C393-B9EE-4E5C-AC09-0FE581A359E4}"/>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93F0D334-02C2-43E7-AF4D-25FC4504089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61D42C37-8014-474A-B5CE-77A14A82585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B6335D00-E4E4-4300-B5AE-27DC660F666C}"/>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DBC2130F-3339-41B0-BB13-CE1EF8F8831F}"/>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508E865F-A4C8-430E-A0EA-B3534A4D606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38" name="Oval 37">
              <a:extLst>
                <a:ext uri="{FF2B5EF4-FFF2-40B4-BE49-F238E27FC236}">
                  <a16:creationId xmlns:a16="http://schemas.microsoft.com/office/drawing/2014/main" id="{164BC385-920D-4A08-9486-1B82745D264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0CB123F7-6FFE-4E19-AB23-AAC055495745}"/>
              </a:ext>
            </a:extLst>
          </p:cNvPr>
          <p:cNvGrpSpPr/>
          <p:nvPr userDrawn="1"/>
        </p:nvGrpSpPr>
        <p:grpSpPr>
          <a:xfrm>
            <a:off x="12431200" y="4770851"/>
            <a:ext cx="1376999" cy="1419507"/>
            <a:chOff x="12431200" y="4979663"/>
            <a:chExt cx="1376999" cy="1419507"/>
          </a:xfrm>
        </p:grpSpPr>
        <p:sp>
          <p:nvSpPr>
            <p:cNvPr id="47" name="Rectangle 46">
              <a:extLst>
                <a:ext uri="{FF2B5EF4-FFF2-40B4-BE49-F238E27FC236}">
                  <a16:creationId xmlns:a16="http://schemas.microsoft.com/office/drawing/2014/main" id="{CD3E71A1-0A78-4607-9FE8-3B693E783176}"/>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48" name="Oval 47">
              <a:extLst>
                <a:ext uri="{FF2B5EF4-FFF2-40B4-BE49-F238E27FC236}">
                  <a16:creationId xmlns:a16="http://schemas.microsoft.com/office/drawing/2014/main" id="{A5A00ED3-B574-4DBA-A754-7A78E58208A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2AE3F08F-16EF-4E3C-A06A-22DF420FD59C}"/>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B8823DBC-E05F-4707-8A8D-ACEB16B9C8E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46EC1349-5E39-42B3-BA46-715E7A3CB1D4}"/>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1DEDBEED-EB25-40CF-B914-33333219630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D5036416-1EC4-46E0-94B8-CA73F86E694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C0A5BAFB-50C1-48AF-8BDA-24F8BF406E19}"/>
              </a:ext>
            </a:extLst>
          </p:cNvPr>
          <p:cNvGrpSpPr/>
          <p:nvPr userDrawn="1"/>
        </p:nvGrpSpPr>
        <p:grpSpPr>
          <a:xfrm>
            <a:off x="12431200" y="2675600"/>
            <a:ext cx="971741" cy="1940780"/>
            <a:chOff x="12431200" y="2678506"/>
            <a:chExt cx="971741" cy="1940780"/>
          </a:xfrm>
        </p:grpSpPr>
        <p:sp>
          <p:nvSpPr>
            <p:cNvPr id="55" name="Rectangle 54">
              <a:extLst>
                <a:ext uri="{FF2B5EF4-FFF2-40B4-BE49-F238E27FC236}">
                  <a16:creationId xmlns:a16="http://schemas.microsoft.com/office/drawing/2014/main" id="{EAB27F81-132B-4BA6-93C6-5B2E80C35CDD}"/>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6" name="Oval 55">
              <a:extLst>
                <a:ext uri="{FF2B5EF4-FFF2-40B4-BE49-F238E27FC236}">
                  <a16:creationId xmlns:a16="http://schemas.microsoft.com/office/drawing/2014/main" id="{3885CEE2-7C88-4F06-AB11-06AE3767E910}"/>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E1A0D243-682A-44BD-BE3B-3D85E717140A}"/>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BA3A8DE-9267-4252-8F39-C9F3497A4122}"/>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AAD74FB1-E12A-481F-BBF1-633C191E0D31}"/>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1D3BDF6-EDBA-4198-B2D8-4A6811136F2B}"/>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3B9A166B-B40F-4D4B-8FC5-E883403388FD}"/>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2" name="TextBox 61">
            <a:extLst>
              <a:ext uri="{FF2B5EF4-FFF2-40B4-BE49-F238E27FC236}">
                <a16:creationId xmlns:a16="http://schemas.microsoft.com/office/drawing/2014/main" id="{AAABC845-B723-4641-9B83-D922C3B6CBD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3" name="Picture 62">
            <a:extLst>
              <a:ext uri="{FF2B5EF4-FFF2-40B4-BE49-F238E27FC236}">
                <a16:creationId xmlns:a16="http://schemas.microsoft.com/office/drawing/2014/main" id="{8310CAC5-0820-4F7D-B62B-92139CEB7C45}"/>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4" name="TextBox 63">
            <a:extLst>
              <a:ext uri="{FF2B5EF4-FFF2-40B4-BE49-F238E27FC236}">
                <a16:creationId xmlns:a16="http://schemas.microsoft.com/office/drawing/2014/main" id="{97B5313E-12DB-4137-96D6-BED0CAEF016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16266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otation - Dark">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bg1"/>
                </a:solidFill>
                <a:latin typeface="+mj-lt"/>
              </a:defRPr>
            </a:lvl1pPr>
            <a:lvl2pPr marL="0" indent="0" algn="ctr">
              <a:lnSpc>
                <a:spcPct val="90000"/>
              </a:lnSpc>
              <a:spcBef>
                <a:spcPts val="3500"/>
              </a:spcBef>
              <a:spcAft>
                <a:spcPts val="0"/>
              </a:spcAft>
              <a:buFontTx/>
              <a:buNone/>
              <a:defRPr sz="1800">
                <a:solidFill>
                  <a:schemeClr val="bg1"/>
                </a:solidFill>
                <a:latin typeface="+mn-lt"/>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Click to edit Master text styles</a:t>
            </a:r>
          </a:p>
          <a:p>
            <a:pPr lvl="1"/>
            <a:r>
              <a:rPr lang="en-US"/>
              <a:t>Second level</a:t>
            </a:r>
          </a:p>
        </p:txBody>
      </p:sp>
      <p:grpSp>
        <p:nvGrpSpPr>
          <p:cNvPr id="11" name="Group 4">
            <a:extLst>
              <a:ext uri="{FF2B5EF4-FFF2-40B4-BE49-F238E27FC236}">
                <a16:creationId xmlns:a16="http://schemas.microsoft.com/office/drawing/2014/main" id="{7F7D4FFE-D0F0-447C-B732-E83D8A2B88C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2" name="Freeform 5">
              <a:extLst>
                <a:ext uri="{FF2B5EF4-FFF2-40B4-BE49-F238E27FC236}">
                  <a16:creationId xmlns:a16="http://schemas.microsoft.com/office/drawing/2014/main" id="{A9D6C45B-AB0A-42F2-A8B1-EF173835B96A}"/>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C1046CE-F8D6-46C6-BCC0-593C7932C847}"/>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E28D404-3216-46E4-9244-0094820F756E}"/>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C45158B-20BA-48A4-82DA-563BA44CBFBB}"/>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FAAEA42-D27B-458D-B3FB-6D5FF8C8C8CF}"/>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0A0E7B91-E440-4B18-8D03-966A228F0F9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2D49480-1518-4ED0-8163-10BFEE43748E}"/>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42" name="Group 41">
            <a:extLst>
              <a:ext uri="{FF2B5EF4-FFF2-40B4-BE49-F238E27FC236}">
                <a16:creationId xmlns:a16="http://schemas.microsoft.com/office/drawing/2014/main" id="{D02EB654-30CF-46A0-A9B1-A8589B7A4793}"/>
              </a:ext>
            </a:extLst>
          </p:cNvPr>
          <p:cNvGrpSpPr/>
          <p:nvPr userDrawn="1"/>
        </p:nvGrpSpPr>
        <p:grpSpPr>
          <a:xfrm>
            <a:off x="12431200" y="152485"/>
            <a:ext cx="971741" cy="2368319"/>
            <a:chOff x="12431200" y="152485"/>
            <a:chExt cx="971741" cy="2368319"/>
          </a:xfrm>
        </p:grpSpPr>
        <p:grpSp>
          <p:nvGrpSpPr>
            <p:cNvPr id="43" name="Group 42">
              <a:extLst>
                <a:ext uri="{FF2B5EF4-FFF2-40B4-BE49-F238E27FC236}">
                  <a16:creationId xmlns:a16="http://schemas.microsoft.com/office/drawing/2014/main" id="{0AD60E64-C036-4EC8-864F-A747159F4615}"/>
                </a:ext>
              </a:extLst>
            </p:cNvPr>
            <p:cNvGrpSpPr/>
            <p:nvPr userDrawn="1"/>
          </p:nvGrpSpPr>
          <p:grpSpPr>
            <a:xfrm>
              <a:off x="12431200" y="152485"/>
              <a:ext cx="971741" cy="1804040"/>
              <a:chOff x="12431200" y="152485"/>
              <a:chExt cx="971741" cy="1804040"/>
            </a:xfrm>
          </p:grpSpPr>
          <p:sp>
            <p:nvSpPr>
              <p:cNvPr id="45" name="Oval 44">
                <a:extLst>
                  <a:ext uri="{FF2B5EF4-FFF2-40B4-BE49-F238E27FC236}">
                    <a16:creationId xmlns:a16="http://schemas.microsoft.com/office/drawing/2014/main" id="{A4FC4F78-0A05-4A09-9CCF-3D1524914D4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EA5866C7-4402-40FA-A727-F4C366ABB78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4771BAB2-F358-490A-AB38-5D94B617E56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344581A1-D018-4C27-ACAC-989AEDBA162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9" name="Oval 48">
                <a:extLst>
                  <a:ext uri="{FF2B5EF4-FFF2-40B4-BE49-F238E27FC236}">
                    <a16:creationId xmlns:a16="http://schemas.microsoft.com/office/drawing/2014/main" id="{26862983-9AFC-4322-8801-8EA250B875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3865B268-6851-4DBA-8016-1D8D0AD37269}"/>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908D8933-8A17-4903-9853-8179D33CD6D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4" name="Oval 43">
              <a:extLst>
                <a:ext uri="{FF2B5EF4-FFF2-40B4-BE49-F238E27FC236}">
                  <a16:creationId xmlns:a16="http://schemas.microsoft.com/office/drawing/2014/main" id="{AA56D5CA-B7F4-41E6-891B-124DD6083A98}"/>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2" name="Group 51">
            <a:extLst>
              <a:ext uri="{FF2B5EF4-FFF2-40B4-BE49-F238E27FC236}">
                <a16:creationId xmlns:a16="http://schemas.microsoft.com/office/drawing/2014/main" id="{9D181B78-F5C1-4157-AE53-443C11018498}"/>
              </a:ext>
            </a:extLst>
          </p:cNvPr>
          <p:cNvGrpSpPr/>
          <p:nvPr userDrawn="1"/>
        </p:nvGrpSpPr>
        <p:grpSpPr>
          <a:xfrm>
            <a:off x="12431200" y="4770851"/>
            <a:ext cx="1376999" cy="1419507"/>
            <a:chOff x="12431200" y="4979663"/>
            <a:chExt cx="1376999" cy="1419507"/>
          </a:xfrm>
        </p:grpSpPr>
        <p:sp>
          <p:nvSpPr>
            <p:cNvPr id="53" name="Rectangle 52">
              <a:extLst>
                <a:ext uri="{FF2B5EF4-FFF2-40B4-BE49-F238E27FC236}">
                  <a16:creationId xmlns:a16="http://schemas.microsoft.com/office/drawing/2014/main" id="{1D74E686-BDD1-468A-A571-389F18C390B8}"/>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4" name="Oval 53">
              <a:extLst>
                <a:ext uri="{FF2B5EF4-FFF2-40B4-BE49-F238E27FC236}">
                  <a16:creationId xmlns:a16="http://schemas.microsoft.com/office/drawing/2014/main" id="{B7D6AA88-FDAC-462D-8A01-E73E3042E18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B252A59-3CE3-4D3E-B84B-6BB0B7384A5E}"/>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B20D0076-533E-4A22-91B4-662AB7BB6D65}"/>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AD2CF81B-06E9-49D4-B506-4856A9FB5390}"/>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C7EE456-D19F-44B5-9865-E3DCB01D48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8E152155-E1E0-43FE-A8EC-6306E5F4742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0" name="Group 59">
            <a:extLst>
              <a:ext uri="{FF2B5EF4-FFF2-40B4-BE49-F238E27FC236}">
                <a16:creationId xmlns:a16="http://schemas.microsoft.com/office/drawing/2014/main" id="{DCD209A4-B260-47C4-8AD5-3164AEB1E3BD}"/>
              </a:ext>
            </a:extLst>
          </p:cNvPr>
          <p:cNvGrpSpPr/>
          <p:nvPr userDrawn="1"/>
        </p:nvGrpSpPr>
        <p:grpSpPr>
          <a:xfrm>
            <a:off x="12431200" y="2675600"/>
            <a:ext cx="971741" cy="1940780"/>
            <a:chOff x="12431200" y="2678506"/>
            <a:chExt cx="971741" cy="1940780"/>
          </a:xfrm>
        </p:grpSpPr>
        <p:sp>
          <p:nvSpPr>
            <p:cNvPr id="61" name="Rectangle 60">
              <a:extLst>
                <a:ext uri="{FF2B5EF4-FFF2-40B4-BE49-F238E27FC236}">
                  <a16:creationId xmlns:a16="http://schemas.microsoft.com/office/drawing/2014/main" id="{802FA86B-E935-4EA7-B8E7-1FF586DCEB61}"/>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2" name="Oval 61">
              <a:extLst>
                <a:ext uri="{FF2B5EF4-FFF2-40B4-BE49-F238E27FC236}">
                  <a16:creationId xmlns:a16="http://schemas.microsoft.com/office/drawing/2014/main" id="{E2F2A8D2-13AB-4401-A4A6-15AA83CCEEA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4FEDD279-BD8D-4879-BBCC-7242817F5BB4}"/>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BEDE5A6-45EE-4916-95E8-304D76F76C70}"/>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C0914F42-50C0-43DA-8EFD-AEDB89F6BA8F}"/>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ADB6763A-E14A-4803-8AB8-A857598D20AF}"/>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7595B2DE-3371-443B-827A-8D29AB46883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8" name="TextBox 67">
            <a:extLst>
              <a:ext uri="{FF2B5EF4-FFF2-40B4-BE49-F238E27FC236}">
                <a16:creationId xmlns:a16="http://schemas.microsoft.com/office/drawing/2014/main" id="{5F365F56-747F-48F1-B201-390A50FDC16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9" name="Picture 68">
            <a:extLst>
              <a:ext uri="{FF2B5EF4-FFF2-40B4-BE49-F238E27FC236}">
                <a16:creationId xmlns:a16="http://schemas.microsoft.com/office/drawing/2014/main" id="{3287D134-16C9-45E4-94A3-0376D14E39DC}"/>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70" name="TextBox 69">
            <a:extLst>
              <a:ext uri="{FF2B5EF4-FFF2-40B4-BE49-F238E27FC236}">
                <a16:creationId xmlns:a16="http://schemas.microsoft.com/office/drawing/2014/main" id="{15B1906B-81AB-41E4-B957-141F333C8AC5}"/>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5858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4" name="Text Placeholder 7">
            <a:extLst>
              <a:ext uri="{FF2B5EF4-FFF2-40B4-BE49-F238E27FC236}">
                <a16:creationId xmlns:a16="http://schemas.microsoft.com/office/drawing/2014/main" id="{76EEDFDB-BCCE-C2ED-39C6-2CD222029B4E}"/>
              </a:ext>
            </a:extLst>
          </p:cNvPr>
          <p:cNvSpPr>
            <a:spLocks noGrp="1"/>
          </p:cNvSpPr>
          <p:nvPr>
            <p:ph type="body" sz="quarter" idx="13" hasCustomPrompt="1"/>
          </p:nvPr>
        </p:nvSpPr>
        <p:spPr>
          <a:xfrm>
            <a:off x="612649" y="777240"/>
            <a:ext cx="6355075" cy="769802"/>
          </a:xfrm>
        </p:spPr>
        <p:txBody>
          <a:bodyPr lIns="0">
            <a:noAutofit/>
          </a:bodyPr>
          <a:lstStyle>
            <a:lvl1pPr marL="18288" indent="0">
              <a:lnSpc>
                <a:spcPct val="95000"/>
              </a:lnSpc>
              <a:spcBef>
                <a:spcPts val="800"/>
              </a:spcBef>
              <a:spcAft>
                <a:spcPts val="0"/>
              </a:spcAft>
              <a:buNone/>
              <a:defRPr sz="2600" b="0" cap="none" spc="0" baseline="0">
                <a:solidFill>
                  <a:schemeClr val="tx2"/>
                </a:solidFill>
                <a:latin typeface="+mj-lt"/>
              </a:defRPr>
            </a:lvl1pPr>
          </a:lstStyle>
          <a:p>
            <a:pPr lvl="0"/>
            <a:r>
              <a:rPr lang="en-GB"/>
              <a:t>[Victory statement including company name, use present tense]</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6"/>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a:t>[INDUSTRY]  |  [LOCATION]</a:t>
            </a:r>
          </a:p>
        </p:txBody>
      </p:sp>
      <p:sp>
        <p:nvSpPr>
          <p:cNvPr id="39" name="Text Placeholder 7">
            <a:extLst>
              <a:ext uri="{FF2B5EF4-FFF2-40B4-BE49-F238E27FC236}">
                <a16:creationId xmlns:a16="http://schemas.microsoft.com/office/drawing/2014/main" id="{37F44028-68ED-7C5D-3C22-A749F4664F9C}"/>
              </a:ext>
            </a:extLst>
          </p:cNvPr>
          <p:cNvSpPr>
            <a:spLocks noGrp="1"/>
          </p:cNvSpPr>
          <p:nvPr>
            <p:ph type="body" sz="quarter" idx="20" hasCustomPrompt="1"/>
          </p:nvPr>
        </p:nvSpPr>
        <p:spPr>
          <a:xfrm>
            <a:off x="612648" y="214169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1450" indent="-171450">
              <a:spcAft>
                <a:spcPts val="600"/>
              </a:spcAft>
            </a:pPr>
            <a:r>
              <a:rPr lang="en-US" sz="1400">
                <a:latin typeface="Calibri"/>
                <a:cs typeface="Calibri"/>
              </a:rPr>
              <a:t>Outline the challenges the company was facing and manifestation of the pain. Use specific, concrete, and narrativized examples.  (Example: ”Annual storms threaten the stability of the grid, causing power outages for customers and putting repair crews at risk.”)</a:t>
            </a:r>
            <a:endParaRPr lang="en-US">
              <a:latin typeface="Calibri"/>
              <a:cs typeface="Calibri"/>
            </a:endParaRPr>
          </a:p>
        </p:txBody>
      </p:sp>
      <p:sp>
        <p:nvSpPr>
          <p:cNvPr id="40" name="Text Placeholder 7">
            <a:extLst>
              <a:ext uri="{FF2B5EF4-FFF2-40B4-BE49-F238E27FC236}">
                <a16:creationId xmlns:a16="http://schemas.microsoft.com/office/drawing/2014/main" id="{FC89B468-AB56-6344-E0DF-0EF75718162E}"/>
              </a:ext>
            </a:extLst>
          </p:cNvPr>
          <p:cNvSpPr>
            <a:spLocks noGrp="1"/>
          </p:cNvSpPr>
          <p:nvPr>
            <p:ph type="body" sz="quarter" idx="21" hasCustomPrompt="1"/>
          </p:nvPr>
        </p:nvSpPr>
        <p:spPr>
          <a:xfrm>
            <a:off x="612648" y="3857297"/>
            <a:ext cx="6355080" cy="608253"/>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3736" indent="-173736">
              <a:spcAft>
                <a:spcPts val="600"/>
              </a:spcAft>
            </a:pPr>
            <a:r>
              <a:rPr lang="en-US" sz="1400">
                <a:latin typeface="Calibri"/>
                <a:cs typeface="Calibri"/>
              </a:rPr>
              <a:t>Brief summary of technology, overall solution and approach. Include AVEVA products used with full product names.</a:t>
            </a:r>
            <a:endParaRPr lang="en-US"/>
          </a:p>
        </p:txBody>
      </p:sp>
      <p:sp>
        <p:nvSpPr>
          <p:cNvPr id="70" name="Text Placeholder 7">
            <a:extLst>
              <a:ext uri="{FF2B5EF4-FFF2-40B4-BE49-F238E27FC236}">
                <a16:creationId xmlns:a16="http://schemas.microsoft.com/office/drawing/2014/main" id="{971CCC30-1205-2211-BE2A-C2101104F061}"/>
              </a:ext>
            </a:extLst>
          </p:cNvPr>
          <p:cNvSpPr>
            <a:spLocks noGrp="1"/>
          </p:cNvSpPr>
          <p:nvPr>
            <p:ph type="body" sz="quarter" idx="22" hasCustomPrompt="1"/>
          </p:nvPr>
        </p:nvSpPr>
        <p:spPr>
          <a:xfrm>
            <a:off x="612648" y="490035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stStyle>
          <a:p>
            <a:pPr marL="285750" marR="0" lvl="0" indent="-285750" algn="l" defTabSz="914400" rtl="0" eaLnBrk="1" fontAlgn="auto" latinLnBrk="0" hangingPunct="1">
              <a:lnSpc>
                <a:spcPct val="100000"/>
              </a:lnSpc>
              <a:spcBef>
                <a:spcPts val="0"/>
              </a:spcBef>
              <a:spcAft>
                <a:spcPts val="600"/>
              </a:spcAft>
              <a:buClr>
                <a:srgbClr val="F70656"/>
              </a:buClr>
              <a:buSzPct val="100000"/>
              <a:tabLst/>
              <a:defRPr/>
            </a:pPr>
            <a:r>
              <a:rPr lang="en-US" sz="1400">
                <a:latin typeface="Calibri"/>
                <a:cs typeface="Calibri"/>
              </a:rPr>
              <a:t>Outcome. Cite measurable business benefits where available. (Example: %, man-hours, amount/time saved, $ improved, etc.) Tie back to solving pain in challenge statement. Include the human tangibles. (Example: “created a safety-first culture” or “increased morale and trust in data”) Begin each outcome statement with a verb written in past tense.</a:t>
            </a:r>
            <a:br>
              <a:rPr lang="en-US" sz="1400">
                <a:latin typeface="Calibri"/>
                <a:cs typeface="Calibri"/>
              </a:rPr>
            </a:br>
            <a:endParaRPr lang="en-US" sz="1400"/>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a:t>© 2024 AVEVA Group Limited and its subsidiaries. All rights reserved.</a:t>
            </a:r>
            <a:endParaRPr lang="en-GB"/>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3"/>
            <a:stretch>
              <a:fillRect/>
            </a:stretch>
          </a:blipFill>
        </p:spPr>
        <p:txBody>
          <a:bodyPr/>
          <a:lstStyle>
            <a:lvl1pPr marL="14414" indent="0">
              <a:buFontTx/>
              <a:buNone/>
              <a:defRPr/>
            </a:lvl1pPr>
          </a:lstStyle>
          <a:p>
            <a:r>
              <a:rPr lang="en-GB"/>
              <a:t> </a:t>
            </a:r>
          </a:p>
        </p:txBody>
      </p:sp>
      <p:sp>
        <p:nvSpPr>
          <p:cNvPr id="14" name="Text Placeholder 13">
            <a:extLst>
              <a:ext uri="{FF2B5EF4-FFF2-40B4-BE49-F238E27FC236}">
                <a16:creationId xmlns:a16="http://schemas.microsoft.com/office/drawing/2014/main" id="{AB079510-1898-2F00-8E22-AD892A635BFB}"/>
              </a:ext>
            </a:extLst>
          </p:cNvPr>
          <p:cNvSpPr>
            <a:spLocks noGrp="1"/>
          </p:cNvSpPr>
          <p:nvPr>
            <p:ph type="body" sz="quarter" idx="29" hasCustomPrompt="1"/>
          </p:nvPr>
        </p:nvSpPr>
        <p:spPr>
          <a:xfrm>
            <a:off x="612640" y="1836876"/>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a:t>Challenge</a:t>
            </a:r>
          </a:p>
        </p:txBody>
      </p:sp>
      <p:sp>
        <p:nvSpPr>
          <p:cNvPr id="15" name="Text Placeholder 13">
            <a:extLst>
              <a:ext uri="{FF2B5EF4-FFF2-40B4-BE49-F238E27FC236}">
                <a16:creationId xmlns:a16="http://schemas.microsoft.com/office/drawing/2014/main" id="{20D61C72-3039-08D2-175B-CA4B1FE31EA9}"/>
              </a:ext>
            </a:extLst>
          </p:cNvPr>
          <p:cNvSpPr>
            <a:spLocks noGrp="1"/>
          </p:cNvSpPr>
          <p:nvPr>
            <p:ph type="body" sz="quarter" idx="30" hasCustomPrompt="1"/>
          </p:nvPr>
        </p:nvSpPr>
        <p:spPr>
          <a:xfrm>
            <a:off x="612640" y="3549994"/>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a:t>Solution</a:t>
            </a:r>
          </a:p>
        </p:txBody>
      </p:sp>
      <p:sp>
        <p:nvSpPr>
          <p:cNvPr id="16" name="Text Placeholder 13">
            <a:extLst>
              <a:ext uri="{FF2B5EF4-FFF2-40B4-BE49-F238E27FC236}">
                <a16:creationId xmlns:a16="http://schemas.microsoft.com/office/drawing/2014/main" id="{84417167-7E95-E2D6-866F-B91A231FDBE1}"/>
              </a:ext>
            </a:extLst>
          </p:cNvPr>
          <p:cNvSpPr>
            <a:spLocks noGrp="1"/>
          </p:cNvSpPr>
          <p:nvPr>
            <p:ph type="body" sz="quarter" idx="31" hasCustomPrompt="1"/>
          </p:nvPr>
        </p:nvSpPr>
        <p:spPr>
          <a:xfrm>
            <a:off x="612640" y="4587051"/>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a:t>Results</a:t>
            </a:r>
          </a:p>
        </p:txBody>
      </p:sp>
    </p:spTree>
    <p:extLst>
      <p:ext uri="{BB962C8B-B14F-4D97-AF65-F5344CB8AC3E}">
        <p14:creationId xmlns:p14="http://schemas.microsoft.com/office/powerpoint/2010/main" val="265568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p>
            <a:r>
              <a:rPr lang="en-US"/>
              <a:t>© 2024 AVEVA Group Limited and its subsidiaries. All rights reserved.</a:t>
            </a:r>
            <a:endParaRPr lang="en-GB"/>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48047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p>
            <a:r>
              <a:rPr lang="en-US"/>
              <a:t>© 2024 AVEVA Group Limited and its subsidiaries. All rights reserved.</a:t>
            </a:r>
            <a:endParaRPr lang="en-GB"/>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49132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p>
            <a:r>
              <a:rPr lang="en-US"/>
              <a:t>© 2024 AVEVA Group Limited and its subsidiaries. All rights reserved.</a:t>
            </a:r>
            <a:endParaRPr lang="en-GB"/>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65171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5BF87-BCBC-DD75-734F-C17F5DEE43AE}"/>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252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a:t>© 2024 AVEVA Group Limited and its subsidiaries. All rights reserved.</a:t>
            </a:r>
            <a:endParaRPr lang="en-GB"/>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80124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28AED-1962-3A68-F4E7-D105FBCFDD77}"/>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61336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130705"/>
            <a:ext cx="10972800" cy="320040"/>
          </a:xfrm>
        </p:spPr>
        <p:txBody>
          <a:bodyPr lIns="0">
            <a:noAutofit/>
          </a:bodyPr>
          <a:lstStyle>
            <a:lvl1pPr marL="18288" indent="0">
              <a:lnSpc>
                <a:spcPct val="95000"/>
              </a:lnSpc>
              <a:spcBef>
                <a:spcPts val="800"/>
              </a:spcBef>
              <a:spcAft>
                <a:spcPts val="0"/>
              </a:spcAft>
              <a:buNone/>
              <a:defRPr sz="2400" b="1" cap="none" spc="0" baseline="0">
                <a:solidFill>
                  <a:schemeClr val="accent3"/>
                </a:solidFill>
              </a:defRPr>
            </a:lvl1pPr>
          </a:lstStyle>
          <a:p>
            <a:pPr lvl="0"/>
            <a:r>
              <a:rPr lang="en-GB"/>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en-GB"/>
              <a:t>Click to edit Master title style</a:t>
            </a:r>
            <a:endParaRPr lang="en-US"/>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628775"/>
            <a:ext cx="10972800" cy="4434332"/>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lvl1pPr>
              <a:defRPr>
                <a:solidFill>
                  <a:srgbClr val="FFDD19"/>
                </a:solidFill>
              </a:defRPr>
            </a:lvl1pPr>
          </a:lstStyle>
          <a:p>
            <a:fld id="{267CDB12-45E5-4FD7-AE50-9CB5AFC72BA1}" type="slidenum">
              <a:rPr lang="en-GB" smtClean="0"/>
              <a:pPr/>
              <a:t>‹#›</a:t>
            </a:fld>
            <a:endParaRPr lang="en-GB"/>
          </a:p>
        </p:txBody>
      </p:sp>
    </p:spTree>
    <p:extLst>
      <p:ext uri="{BB962C8B-B14F-4D97-AF65-F5344CB8AC3E}">
        <p14:creationId xmlns:p14="http://schemas.microsoft.com/office/powerpoint/2010/main" val="19206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36729-6562-D01A-94C6-245B800C39D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a:t>© 2024 AVEVA Group Limited and its subsidiaries. All rights reserved.</a:t>
            </a:r>
            <a:endParaRPr lang="en-GB"/>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28031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4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DB84C-211E-0FE6-88B2-5D882E1FAEEC}"/>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2632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5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02120-90AC-A40B-E936-346F86D7F03E}"/>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a:t>© 2024 AVEVA Group Limited and its subsidiaries. All rights reserved.</a:t>
            </a:r>
            <a:endParaRPr lang="en-GB"/>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14488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1758AD-A9E4-984C-3FD2-7A7777402165}"/>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a:solidFill>
                  <a:schemeClr val="bg1"/>
                </a:solidFill>
                <a:latin typeface="+mn-lt"/>
                <a:cs typeface="Calibri" panose="020F0502020204030204" pitchFamily="34" charset="0"/>
              </a:rPr>
              <a:t>linkedin.com/company/</a:t>
            </a:r>
            <a:r>
              <a:rPr lang="en-GB" sz="1800" b="0" err="1">
                <a:solidFill>
                  <a:schemeClr val="bg1"/>
                </a:solidFill>
                <a:latin typeface="+mn-lt"/>
                <a:cs typeface="Calibri" panose="020F0502020204030204" pitchFamily="34" charset="0"/>
              </a:rPr>
              <a:t>aveva</a:t>
            </a:r>
            <a:r>
              <a:rPr lang="en-GB" sz="1800" b="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a:solidFill>
                  <a:schemeClr val="bg1"/>
                </a:solidFill>
                <a:latin typeface="+mn-lt"/>
                <a:cs typeface="Calibri" panose="020F0502020204030204" pitchFamily="34" charset="0"/>
              </a:rPr>
              <a:t> </a:t>
            </a:r>
          </a:p>
        </p:txBody>
      </p:sp>
      <p:sp>
        <p:nvSpPr>
          <p:cNvPr id="74" name="TextBox 73">
            <a:extLst>
              <a:ext uri="{FF2B5EF4-FFF2-40B4-BE49-F238E27FC236}">
                <a16:creationId xmlns:a16="http://schemas.microsoft.com/office/drawing/2014/main" id="{5CC7D704-5F56-4F2C-A11C-B264B4121718}"/>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bg1"/>
                </a:solidFill>
                <a:latin typeface="+mn-lt"/>
                <a:cs typeface="Calibri" panose="020F0502020204030204" pitchFamily="34" charset="0"/>
              </a:rPr>
              <a:t>About AVEVA </a:t>
            </a:r>
          </a:p>
          <a:p>
            <a:pPr>
              <a:lnSpc>
                <a:spcPts val="1200"/>
              </a:lnSpc>
              <a:spcAft>
                <a:spcPts val="600"/>
              </a:spcAft>
            </a:pPr>
            <a:r>
              <a:rPr lang="en-US" sz="1000" spc="2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a:solidFill>
                  <a:schemeClr val="bg1"/>
                </a:solidFill>
                <a:latin typeface="+mn-lt"/>
                <a:cs typeface="Calibri" panose="020F0502020204030204" pitchFamily="34" charset="0"/>
              </a:rPr>
              <a:t>Learn more at </a:t>
            </a:r>
            <a:r>
              <a:rPr lang="en-US" sz="1000" spc="2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a:solidFill>
                  <a:schemeClr val="bg1"/>
                </a:solidFill>
                <a:latin typeface="+mn-lt"/>
                <a:cs typeface="Calibri" panose="020F0502020204030204" pitchFamily="34" charset="0"/>
              </a:rPr>
              <a:t> </a:t>
            </a:r>
            <a:endParaRPr lang="en-GB" sz="1000" b="0" spc="20">
              <a:solidFill>
                <a:schemeClr val="bg1"/>
              </a:solidFill>
              <a:latin typeface="+mn-lt"/>
              <a:cs typeface="Calibri" panose="020F0502020204030204" pitchFamily="34" charset="0"/>
            </a:endParaRP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049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a:t>© 2024 AVEVA Group Limited and its subsidiaries. All rights reserved.</a:t>
            </a:r>
            <a:endParaRPr lang="en-GB"/>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a:solidFill>
                  <a:schemeClr val="tx2"/>
                </a:solidFill>
                <a:latin typeface="+mn-lt"/>
                <a:cs typeface="Calibri" panose="020F0502020204030204" pitchFamily="34" charset="0"/>
              </a:rPr>
              <a:t>linkedin.com/company/</a:t>
            </a:r>
            <a:r>
              <a:rPr lang="en-GB" sz="1800" b="0" err="1">
                <a:solidFill>
                  <a:schemeClr val="tx2"/>
                </a:solidFill>
                <a:latin typeface="+mn-lt"/>
                <a:cs typeface="Calibri" panose="020F0502020204030204" pitchFamily="34" charset="0"/>
              </a:rPr>
              <a:t>aveva</a:t>
            </a:r>
            <a:r>
              <a:rPr lang="en-GB" sz="1800" b="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F6179662-44EA-7BE1-18D4-33B691394926}"/>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tx2"/>
                </a:solidFill>
                <a:latin typeface="+mn-lt"/>
                <a:cs typeface="Calibri" panose="020F0502020204030204" pitchFamily="34" charset="0"/>
              </a:rPr>
              <a:t>About AVEVA </a:t>
            </a:r>
          </a:p>
          <a:p>
            <a:pPr>
              <a:lnSpc>
                <a:spcPts val="1200"/>
              </a:lnSpc>
              <a:spcAft>
                <a:spcPts val="600"/>
              </a:spcAft>
            </a:pPr>
            <a:r>
              <a:rPr lang="en-US" sz="1000" spc="2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a:solidFill>
                  <a:schemeClr val="tx2"/>
                </a:solidFill>
                <a:latin typeface="+mn-lt"/>
                <a:cs typeface="Calibri" panose="020F0502020204030204" pitchFamily="34" charset="0"/>
              </a:rPr>
              <a:t>Learn more at </a:t>
            </a:r>
            <a:r>
              <a:rPr lang="en-US" sz="1000" kern="1200" spc="2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a:solidFill>
                  <a:srgbClr val="4D69E0"/>
                </a:solidFill>
                <a:latin typeface="+mn-lt"/>
                <a:ea typeface="+mn-ea"/>
                <a:cs typeface="Calibri" panose="020F0502020204030204" pitchFamily="34" charset="0"/>
              </a:rPr>
              <a:t> </a:t>
            </a:r>
            <a:endParaRPr lang="en-GB" sz="1000" kern="1200" spc="2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137169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54FE2-CB85-9BF5-E578-4FD6420D2B62}"/>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a:solidFill>
                  <a:schemeClr val="bg1"/>
                </a:solidFill>
                <a:latin typeface="+mn-lt"/>
                <a:cs typeface="Calibri" panose="020F0502020204030204" pitchFamily="34" charset="0"/>
              </a:rPr>
              <a:t>linkedin.com/company/</a:t>
            </a:r>
            <a:r>
              <a:rPr lang="en-GB" sz="1800" b="0" err="1">
                <a:solidFill>
                  <a:schemeClr val="bg1"/>
                </a:solidFill>
                <a:latin typeface="+mn-lt"/>
                <a:cs typeface="Calibri" panose="020F0502020204030204" pitchFamily="34" charset="0"/>
              </a:rPr>
              <a:t>aveva</a:t>
            </a:r>
            <a:r>
              <a:rPr lang="en-GB" sz="1800" b="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65FB058-6305-A206-ECE4-04C8E1087DB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bg1"/>
                </a:solidFill>
                <a:latin typeface="+mn-lt"/>
                <a:cs typeface="Calibri" panose="020F0502020204030204" pitchFamily="34" charset="0"/>
              </a:rPr>
              <a:t>About AVEVA </a:t>
            </a:r>
          </a:p>
          <a:p>
            <a:pPr>
              <a:lnSpc>
                <a:spcPts val="1200"/>
              </a:lnSpc>
              <a:spcAft>
                <a:spcPts val="600"/>
              </a:spcAft>
            </a:pPr>
            <a:r>
              <a:rPr lang="en-US" sz="1000" spc="2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a:solidFill>
                  <a:schemeClr val="bg1"/>
                </a:solidFill>
                <a:latin typeface="+mn-lt"/>
                <a:cs typeface="Calibri" panose="020F0502020204030204" pitchFamily="34" charset="0"/>
              </a:rPr>
              <a:t>Learn more at </a:t>
            </a:r>
            <a:r>
              <a:rPr lang="en-US" sz="1000" spc="2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a:solidFill>
                  <a:schemeClr val="bg1"/>
                </a:solidFill>
                <a:latin typeface="+mn-lt"/>
                <a:cs typeface="Calibri" panose="020F0502020204030204" pitchFamily="34" charset="0"/>
              </a:rPr>
              <a:t> </a:t>
            </a:r>
            <a:endParaRPr lang="en-GB" sz="1000" b="0" spc="2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300315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A6732B-01C8-C805-1F50-2CE876EFC8F6}"/>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a:t>© 2024 AVEVA Group Limited and its subsidiaries. All rights reserved.</a:t>
            </a:r>
            <a:endParaRPr lang="en-GB"/>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a:solidFill>
                  <a:schemeClr val="tx2"/>
                </a:solidFill>
                <a:latin typeface="+mn-lt"/>
                <a:cs typeface="Calibri" panose="020F0502020204030204" pitchFamily="34" charset="0"/>
              </a:rPr>
              <a:t>linkedin.com/company/</a:t>
            </a:r>
            <a:r>
              <a:rPr lang="en-GB" sz="1800" b="0" err="1">
                <a:solidFill>
                  <a:schemeClr val="tx2"/>
                </a:solidFill>
                <a:latin typeface="+mn-lt"/>
                <a:cs typeface="Calibri" panose="020F0502020204030204" pitchFamily="34" charset="0"/>
              </a:rPr>
              <a:t>aveva</a:t>
            </a:r>
            <a:r>
              <a:rPr lang="en-GB" sz="1800" b="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CD52F43-E6DA-794E-B089-D7FFF138BD49}"/>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tx2"/>
                </a:solidFill>
                <a:latin typeface="+mn-lt"/>
                <a:cs typeface="Calibri" panose="020F0502020204030204" pitchFamily="34" charset="0"/>
              </a:rPr>
              <a:t>About AVEVA </a:t>
            </a:r>
          </a:p>
          <a:p>
            <a:pPr>
              <a:lnSpc>
                <a:spcPts val="1200"/>
              </a:lnSpc>
              <a:spcAft>
                <a:spcPts val="600"/>
              </a:spcAft>
            </a:pPr>
            <a:r>
              <a:rPr lang="en-US" sz="1000" spc="2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a:solidFill>
                  <a:schemeClr val="tx2"/>
                </a:solidFill>
                <a:latin typeface="+mn-lt"/>
                <a:cs typeface="Calibri" panose="020F0502020204030204" pitchFamily="34" charset="0"/>
              </a:rPr>
              <a:t>Learn more at </a:t>
            </a:r>
            <a:r>
              <a:rPr lang="en-US" sz="1000" kern="1200" spc="2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a:solidFill>
                  <a:srgbClr val="4D69E0"/>
                </a:solidFill>
                <a:latin typeface="+mn-lt"/>
                <a:ea typeface="+mn-ea"/>
                <a:cs typeface="Calibri" panose="020F0502020204030204" pitchFamily="34" charset="0"/>
              </a:rPr>
              <a:t> </a:t>
            </a:r>
            <a:endParaRPr lang="en-GB" sz="1000" kern="1200" spc="2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173769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4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36B0E7-9669-629D-9421-06FDEB383FDE}"/>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2024 AVEVA Group Limited and its subsidiaries. All rights reserved.</a:t>
            </a:r>
            <a:endParaRPr lang="en-GB"/>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a:solidFill>
                  <a:schemeClr val="bg1"/>
                </a:solidFill>
                <a:latin typeface="+mn-lt"/>
                <a:cs typeface="Calibri" panose="020F0502020204030204" pitchFamily="34" charset="0"/>
              </a:rPr>
              <a:t>linkedin.com/company/</a:t>
            </a:r>
            <a:r>
              <a:rPr lang="en-GB" sz="1800" b="0" err="1">
                <a:solidFill>
                  <a:schemeClr val="bg1"/>
                </a:solidFill>
                <a:latin typeface="+mn-lt"/>
                <a:cs typeface="Calibri" panose="020F0502020204030204" pitchFamily="34" charset="0"/>
              </a:rPr>
              <a:t>aveva</a:t>
            </a:r>
            <a:r>
              <a:rPr lang="en-GB" sz="1800" b="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4A31D11-75C2-B5A8-1C29-FB801BEC7C9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bg1"/>
                </a:solidFill>
                <a:latin typeface="+mn-lt"/>
                <a:cs typeface="Calibri" panose="020F0502020204030204" pitchFamily="34" charset="0"/>
              </a:rPr>
              <a:t>About AVEVA </a:t>
            </a:r>
          </a:p>
          <a:p>
            <a:pPr>
              <a:lnSpc>
                <a:spcPts val="1200"/>
              </a:lnSpc>
              <a:spcAft>
                <a:spcPts val="600"/>
              </a:spcAft>
            </a:pPr>
            <a:r>
              <a:rPr lang="en-US" sz="1000" spc="2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a:solidFill>
                  <a:schemeClr val="bg1"/>
                </a:solidFill>
                <a:latin typeface="+mn-lt"/>
                <a:cs typeface="Calibri" panose="020F0502020204030204" pitchFamily="34" charset="0"/>
              </a:rPr>
              <a:t>Learn more at </a:t>
            </a:r>
            <a:r>
              <a:rPr lang="en-US" sz="1000" spc="2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a:solidFill>
                  <a:schemeClr val="bg1"/>
                </a:solidFill>
                <a:latin typeface="+mn-lt"/>
                <a:cs typeface="Calibri" panose="020F0502020204030204" pitchFamily="34" charset="0"/>
              </a:rPr>
              <a:t> </a:t>
            </a:r>
            <a:endParaRPr lang="en-GB" sz="1000" b="0" spc="2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385475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5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26EC2-1DAF-CDD8-BE36-0E0AD51F3F7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a:t>© 2024 AVEVA Group Limited and its subsidiaries. All rights reserved.</a:t>
            </a:r>
            <a:endParaRPr lang="en-GB"/>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a:solidFill>
                  <a:schemeClr val="tx2"/>
                </a:solidFill>
                <a:latin typeface="+mn-lt"/>
                <a:cs typeface="Calibri" panose="020F0502020204030204" pitchFamily="34" charset="0"/>
              </a:rPr>
              <a:t>linkedin.com/company/</a:t>
            </a:r>
            <a:r>
              <a:rPr lang="en-GB" sz="1800" b="0" err="1">
                <a:solidFill>
                  <a:schemeClr val="tx2"/>
                </a:solidFill>
                <a:latin typeface="+mn-lt"/>
                <a:cs typeface="Calibri" panose="020F0502020204030204" pitchFamily="34" charset="0"/>
              </a:rPr>
              <a:t>aveva</a:t>
            </a:r>
            <a:r>
              <a:rPr lang="en-GB" sz="1800" b="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1B3040C-CC20-3790-2641-010F6CAB746B}"/>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tx2"/>
                </a:solidFill>
                <a:latin typeface="+mn-lt"/>
                <a:cs typeface="Calibri" panose="020F0502020204030204" pitchFamily="34" charset="0"/>
              </a:rPr>
              <a:t>About AVEVA </a:t>
            </a:r>
          </a:p>
          <a:p>
            <a:pPr>
              <a:lnSpc>
                <a:spcPts val="1200"/>
              </a:lnSpc>
              <a:spcAft>
                <a:spcPts val="600"/>
              </a:spcAft>
            </a:pPr>
            <a:r>
              <a:rPr lang="en-US" sz="1000" spc="2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a:solidFill>
                  <a:schemeClr val="tx2"/>
                </a:solidFill>
                <a:latin typeface="+mn-lt"/>
                <a:cs typeface="Calibri" panose="020F0502020204030204" pitchFamily="34" charset="0"/>
              </a:rPr>
              <a:t>Learn more at </a:t>
            </a:r>
            <a:r>
              <a:rPr lang="en-US" sz="1000" kern="1200" spc="2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a:solidFill>
                  <a:srgbClr val="4D69E0"/>
                </a:solidFill>
                <a:latin typeface="+mn-lt"/>
                <a:ea typeface="+mn-ea"/>
                <a:cs typeface="Calibri" panose="020F0502020204030204" pitchFamily="34" charset="0"/>
              </a:rPr>
              <a:t> </a:t>
            </a:r>
            <a:endParaRPr lang="en-GB" sz="1000" kern="1200" spc="2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8751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O NOT USE MASTER SLIDES THAT APPEAR AFTER THIS">
    <p:bg>
      <p:bgPr>
        <a:solidFill>
          <a:srgbClr val="F706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675-D839-F94A-B760-92F5AE9D58BA}"/>
              </a:ext>
            </a:extLst>
          </p:cNvPr>
          <p:cNvSpPr>
            <a:spLocks noGrp="1"/>
          </p:cNvSpPr>
          <p:nvPr>
            <p:ph type="title" hasCustomPrompt="1"/>
          </p:nvPr>
        </p:nvSpPr>
        <p:spPr>
          <a:xfrm>
            <a:off x="612648" y="585216"/>
            <a:ext cx="10972800" cy="5671328"/>
          </a:xfrm>
        </p:spPr>
        <p:txBody>
          <a:bodyPr>
            <a:normAutofit/>
          </a:bodyPr>
          <a:lstStyle>
            <a:lvl1pPr>
              <a:defRPr sz="6600">
                <a:solidFill>
                  <a:schemeClr val="bg1"/>
                </a:solidFill>
              </a:defRPr>
            </a:lvl1pPr>
          </a:lstStyle>
          <a:p>
            <a:r>
              <a:rPr lang="en-US"/>
              <a:t>NOTE: </a:t>
            </a:r>
            <a:br>
              <a:rPr lang="en-US"/>
            </a:br>
            <a:r>
              <a:rPr lang="en-US"/>
              <a:t>ANY SLIDE MASTERS APPEARING AFTER THIS ARE OUT OF DATE. </a:t>
            </a:r>
            <a:br>
              <a:rPr lang="en-US"/>
            </a:br>
            <a:br>
              <a:rPr lang="en-US"/>
            </a:br>
            <a:r>
              <a:rPr lang="en-US"/>
              <a:t>PLEASE SELECT A SLIDE LAYOUT FROM ONE OF THE PRECEDING SLIDE MASTERS.</a:t>
            </a:r>
          </a:p>
        </p:txBody>
      </p:sp>
      <p:sp>
        <p:nvSpPr>
          <p:cNvPr id="4" name="TextBox 3">
            <a:extLst>
              <a:ext uri="{FF2B5EF4-FFF2-40B4-BE49-F238E27FC236}">
                <a16:creationId xmlns:a16="http://schemas.microsoft.com/office/drawing/2014/main" id="{9AD5DACC-6660-F749-B6B2-69AC9AA32DBE}"/>
              </a:ext>
            </a:extLst>
          </p:cNvPr>
          <p:cNvSpPr txBox="1"/>
          <p:nvPr userDrawn="1"/>
        </p:nvSpPr>
        <p:spPr>
          <a:xfrm>
            <a:off x="0" y="-260574"/>
            <a:ext cx="12192000" cy="180001"/>
          </a:xfrm>
          <a:prstGeom prst="rect">
            <a:avLst/>
          </a:prstGeom>
          <a:noFill/>
        </p:spPr>
        <p:txBody>
          <a:bodyPr wrap="square" lIns="0" rtlCol="0" anchor="ctr" anchorCtr="0">
            <a:noAutofit/>
          </a:bodyPr>
          <a:lstStyle/>
          <a:p>
            <a:pPr algn="ctr"/>
            <a:r>
              <a:rPr lang="en-GB" sz="1000" baseline="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9263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000000"/>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87D6474-4AFE-10E8-CFBF-0B835105A39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987" t="-49722" r="20695" b="-55798"/>
          <a:stretch/>
        </p:blipFill>
        <p:spPr>
          <a:xfrm>
            <a:off x="1" y="6221691"/>
            <a:ext cx="9605912" cy="636309"/>
          </a:xfrm>
          <a:prstGeom prst="rect">
            <a:avLst/>
          </a:prstGeom>
        </p:spPr>
      </p:pic>
      <p:pic>
        <p:nvPicPr>
          <p:cNvPr id="3" name="Graphic 2">
            <a:extLst>
              <a:ext uri="{FF2B5EF4-FFF2-40B4-BE49-F238E27FC236}">
                <a16:creationId xmlns:a16="http://schemas.microsoft.com/office/drawing/2014/main" id="{14E420BF-D7DF-4AE8-1C97-F473DB43B25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9641" y="6398599"/>
            <a:ext cx="1808305" cy="275843"/>
          </a:xfrm>
          <a:prstGeom prst="rect">
            <a:avLst/>
          </a:prstGeom>
        </p:spPr>
      </p:pic>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7030213" cy="1097257"/>
          </a:xfrm>
        </p:spPr>
        <p:txBody>
          <a:bodyPr>
            <a:noAutofit/>
          </a:bodyPr>
          <a:lstStyle>
            <a:lvl1pPr marL="0" indent="0">
              <a:lnSpc>
                <a:spcPct val="80000"/>
              </a:lnSpc>
              <a:spcAft>
                <a:spcPts val="0"/>
              </a:spcAft>
              <a:buNone/>
              <a:defRPr sz="4400">
                <a:solidFill>
                  <a:schemeClr val="bg1"/>
                </a:solidFill>
                <a:latin typeface="Calibri" panose="020F0502020204030204" pitchFamily="34" charset="0"/>
                <a:cs typeface="Calibri" panose="020F0502020204030204" pitchFamily="34" charset="0"/>
              </a:defRPr>
            </a:lvl1pPr>
          </a:lstStyle>
          <a:p>
            <a:pPr lvl="0"/>
            <a:r>
              <a:rPr lang="en-GB"/>
              <a:t>Section Title</a:t>
            </a:r>
          </a:p>
        </p:txBody>
      </p:sp>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7030213" cy="268288"/>
          </a:xfrm>
        </p:spPr>
        <p:txBody>
          <a:bodyPr anchor="b"/>
          <a:lstStyle>
            <a:lvl1pPr marL="0" indent="0">
              <a:buNone/>
              <a:defRPr sz="1600" cap="all" baseline="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OPTIONAL SUBHEAD</a:t>
            </a:r>
          </a:p>
        </p:txBody>
      </p: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rgbClr val="000000"/>
                </a:solidFill>
              </a:defRPr>
            </a:lvl1pPr>
          </a:lstStyle>
          <a:p>
            <a:r>
              <a:rPr lang="en-US"/>
              <a:t>© 2024 AVEVA Group Limited or its subsidiaries. All rights reserved.</a:t>
            </a:r>
            <a:endParaRPr lang="en-GB"/>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rgbClr val="000000"/>
                </a:solidFill>
              </a:defRPr>
            </a:lvl1pPr>
          </a:lstStyle>
          <a:p>
            <a:fld id="{267CDB12-45E5-4FD7-AE50-9CB5AFC72BA1}" type="slidenum">
              <a:rPr lang="en-GB" smtClean="0"/>
              <a:pPr/>
              <a:t>‹#›</a:t>
            </a:fld>
            <a:endParaRPr lang="en-GB"/>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5944152" cy="360049"/>
          </a:xfrm>
        </p:spPr>
        <p:txBody>
          <a:bodyPr>
            <a:noAutofit/>
          </a:bodyPr>
          <a:lstStyle>
            <a:lvl1pPr marL="0" indent="0">
              <a:buNone/>
              <a:defRPr sz="1800" b="1">
                <a:solidFill>
                  <a:schemeClr val="bg1"/>
                </a:solidFill>
                <a:latin typeface="Calibri" panose="020F0502020204030204" pitchFamily="34" charset="0"/>
                <a:cs typeface="Calibri" panose="020F0502020204030204" pitchFamily="34" charset="0"/>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a:t>Optional Subtitle</a:t>
            </a:r>
          </a:p>
        </p:txBody>
      </p:sp>
    </p:spTree>
    <p:extLst>
      <p:ext uri="{BB962C8B-B14F-4D97-AF65-F5344CB8AC3E}">
        <p14:creationId xmlns:p14="http://schemas.microsoft.com/office/powerpoint/2010/main" val="30992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3_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4" name="Text Placeholder 7">
            <a:extLst>
              <a:ext uri="{FF2B5EF4-FFF2-40B4-BE49-F238E27FC236}">
                <a16:creationId xmlns:a16="http://schemas.microsoft.com/office/drawing/2014/main" id="{76EEDFDB-BCCE-C2ED-39C6-2CD222029B4E}"/>
              </a:ext>
            </a:extLst>
          </p:cNvPr>
          <p:cNvSpPr>
            <a:spLocks noGrp="1"/>
          </p:cNvSpPr>
          <p:nvPr>
            <p:ph type="body" sz="quarter" idx="13" hasCustomPrompt="1"/>
          </p:nvPr>
        </p:nvSpPr>
        <p:spPr>
          <a:xfrm>
            <a:off x="612649" y="777240"/>
            <a:ext cx="6355075" cy="769802"/>
          </a:xfrm>
        </p:spPr>
        <p:txBody>
          <a:bodyPr lIns="0">
            <a:noAutofit/>
          </a:bodyPr>
          <a:lstStyle>
            <a:lvl1pPr marL="18288" indent="0">
              <a:lnSpc>
                <a:spcPct val="95000"/>
              </a:lnSpc>
              <a:spcBef>
                <a:spcPts val="800"/>
              </a:spcBef>
              <a:spcAft>
                <a:spcPts val="0"/>
              </a:spcAft>
              <a:buNone/>
              <a:defRPr sz="2600" b="0" cap="none" spc="0" baseline="0">
                <a:solidFill>
                  <a:schemeClr val="tx2"/>
                </a:solidFill>
                <a:latin typeface="+mj-lt"/>
              </a:defRPr>
            </a:lvl1pPr>
          </a:lstStyle>
          <a:p>
            <a:pPr lvl="0"/>
            <a:r>
              <a:rPr lang="en-GB" dirty="0"/>
              <a:t>[Victory statement including company name, use present tense]</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6"/>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dirty="0"/>
              <a:t>[INDUSTRY]  |  [LOCATION]</a:t>
            </a:r>
          </a:p>
        </p:txBody>
      </p:sp>
      <p:sp>
        <p:nvSpPr>
          <p:cNvPr id="39" name="Text Placeholder 7">
            <a:extLst>
              <a:ext uri="{FF2B5EF4-FFF2-40B4-BE49-F238E27FC236}">
                <a16:creationId xmlns:a16="http://schemas.microsoft.com/office/drawing/2014/main" id="{37F44028-68ED-7C5D-3C22-A749F4664F9C}"/>
              </a:ext>
            </a:extLst>
          </p:cNvPr>
          <p:cNvSpPr>
            <a:spLocks noGrp="1"/>
          </p:cNvSpPr>
          <p:nvPr>
            <p:ph type="body" sz="quarter" idx="20" hasCustomPrompt="1"/>
          </p:nvPr>
        </p:nvSpPr>
        <p:spPr>
          <a:xfrm>
            <a:off x="612648" y="214169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1450" indent="-171450">
              <a:spcAft>
                <a:spcPts val="600"/>
              </a:spcAft>
            </a:pPr>
            <a:r>
              <a:rPr lang="en-US" sz="1400" dirty="0">
                <a:latin typeface="Calibri"/>
                <a:cs typeface="Calibri"/>
              </a:rPr>
              <a:t>Outline the challenges the company was facing and manifestation of the pain. Use specific, concrete, and narrativized examples.  (Example: ”Annual storms threaten the stability of the grid, causing power outages for customers and putting repair crews at risk.”)</a:t>
            </a:r>
            <a:endParaRPr lang="en-US" dirty="0">
              <a:latin typeface="Calibri"/>
              <a:cs typeface="Calibri"/>
            </a:endParaRPr>
          </a:p>
        </p:txBody>
      </p:sp>
      <p:sp>
        <p:nvSpPr>
          <p:cNvPr id="40" name="Text Placeholder 7">
            <a:extLst>
              <a:ext uri="{FF2B5EF4-FFF2-40B4-BE49-F238E27FC236}">
                <a16:creationId xmlns:a16="http://schemas.microsoft.com/office/drawing/2014/main" id="{FC89B468-AB56-6344-E0DF-0EF75718162E}"/>
              </a:ext>
            </a:extLst>
          </p:cNvPr>
          <p:cNvSpPr>
            <a:spLocks noGrp="1"/>
          </p:cNvSpPr>
          <p:nvPr>
            <p:ph type="body" sz="quarter" idx="21" hasCustomPrompt="1"/>
          </p:nvPr>
        </p:nvSpPr>
        <p:spPr>
          <a:xfrm>
            <a:off x="612648" y="3857297"/>
            <a:ext cx="6355080" cy="608253"/>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3736" indent="-173736">
              <a:spcAft>
                <a:spcPts val="600"/>
              </a:spcAft>
            </a:pPr>
            <a:r>
              <a:rPr lang="en-US" sz="1400" dirty="0">
                <a:latin typeface="Calibri"/>
                <a:cs typeface="Calibri"/>
              </a:rPr>
              <a:t>Brief summary of technology, overall solution and approach. Include AVEVA products used with full product names.</a:t>
            </a:r>
            <a:endParaRPr lang="en-US" dirty="0"/>
          </a:p>
        </p:txBody>
      </p:sp>
      <p:sp>
        <p:nvSpPr>
          <p:cNvPr id="70" name="Text Placeholder 7">
            <a:extLst>
              <a:ext uri="{FF2B5EF4-FFF2-40B4-BE49-F238E27FC236}">
                <a16:creationId xmlns:a16="http://schemas.microsoft.com/office/drawing/2014/main" id="{971CCC30-1205-2211-BE2A-C2101104F061}"/>
              </a:ext>
            </a:extLst>
          </p:cNvPr>
          <p:cNvSpPr>
            <a:spLocks noGrp="1"/>
          </p:cNvSpPr>
          <p:nvPr>
            <p:ph type="body" sz="quarter" idx="22" hasCustomPrompt="1"/>
          </p:nvPr>
        </p:nvSpPr>
        <p:spPr>
          <a:xfrm>
            <a:off x="612648" y="490035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stStyle>
          <a:p>
            <a:pPr marL="285750" marR="0" lvl="0" indent="-285750" algn="l" defTabSz="914400" rtl="0" eaLnBrk="1" fontAlgn="auto" latinLnBrk="0" hangingPunct="1">
              <a:lnSpc>
                <a:spcPct val="100000"/>
              </a:lnSpc>
              <a:spcBef>
                <a:spcPts val="0"/>
              </a:spcBef>
              <a:spcAft>
                <a:spcPts val="600"/>
              </a:spcAft>
              <a:buClr>
                <a:srgbClr val="F70656"/>
              </a:buClr>
              <a:buSzPct val="100000"/>
              <a:tabLst/>
              <a:defRPr/>
            </a:pPr>
            <a:r>
              <a:rPr lang="en-US" sz="1400" dirty="0">
                <a:latin typeface="Calibri"/>
                <a:cs typeface="Calibri"/>
              </a:rPr>
              <a:t>Outcome. Cite measurable business benefits where available. (Example: %, man-hours, amount/time saved, $ improved, etc.) Tie back to solving pain in challenge statement. Include the human tangibles. (Example: “created a safety-first culture” or “increased morale and trust in data”) Begin each outcome statement with a verb written in past tense.</a:t>
            </a:r>
            <a:br>
              <a:rPr lang="en-US" sz="1400" dirty="0">
                <a:latin typeface="Calibri"/>
                <a:cs typeface="Calibri"/>
              </a:rPr>
            </a:br>
            <a:endParaRPr lang="en-US" sz="1400" dirty="0"/>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a:t>© 2023 AVEVA Group Limited and its subsidiaries. All rights reserved.</a:t>
            </a:r>
            <a:endParaRPr lang="en-GB" dirty="0"/>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dirty="0"/>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dirty="0"/>
              <a:t>Click icon to insert image</a:t>
            </a:r>
          </a:p>
        </p:txBody>
      </p:sp>
      <p:sp>
        <p:nvSpPr>
          <p:cNvPr id="17" name="TextBox 16">
            <a:extLst>
              <a:ext uri="{FF2B5EF4-FFF2-40B4-BE49-F238E27FC236}">
                <a16:creationId xmlns:a16="http://schemas.microsoft.com/office/drawing/2014/main" id="{47E4FA28-3C49-DB4F-26CD-445D9C46A865}"/>
              </a:ext>
            </a:extLst>
          </p:cNvPr>
          <p:cNvSpPr txBox="1"/>
          <p:nvPr userDrawn="1"/>
        </p:nvSpPr>
        <p:spPr>
          <a:xfrm>
            <a:off x="612645" y="1833875"/>
            <a:ext cx="6355075" cy="246221"/>
          </a:xfrm>
          <a:prstGeom prst="rect">
            <a:avLst/>
          </a:prstGeom>
          <a:noFill/>
        </p:spPr>
        <p:txBody>
          <a:bodyPr wrap="square" lIns="0" tIns="0" rIns="0" bIns="0" rtlCol="0">
            <a:spAutoFit/>
          </a:bodyPr>
          <a:lstStyle/>
          <a:p>
            <a:pPr marL="0" indent="0" algn="l">
              <a:buClr>
                <a:srgbClr val="F70656"/>
              </a:buClr>
              <a:buFont typeface="Arial" panose="020B0604020202020204" pitchFamily="34" charset="0"/>
              <a:buNone/>
            </a:pPr>
            <a:r>
              <a:rPr lang="en-US" sz="1600" b="1" dirty="0">
                <a:solidFill>
                  <a:schemeClr val="tx2"/>
                </a:solidFill>
              </a:rPr>
              <a:t>Challenge</a:t>
            </a:r>
          </a:p>
        </p:txBody>
      </p:sp>
      <p:sp>
        <p:nvSpPr>
          <p:cNvPr id="20" name="TextBox 19">
            <a:extLst>
              <a:ext uri="{FF2B5EF4-FFF2-40B4-BE49-F238E27FC236}">
                <a16:creationId xmlns:a16="http://schemas.microsoft.com/office/drawing/2014/main" id="{8166B192-2984-A684-CFEE-24F78B66C4A2}"/>
              </a:ext>
            </a:extLst>
          </p:cNvPr>
          <p:cNvSpPr txBox="1"/>
          <p:nvPr userDrawn="1"/>
        </p:nvSpPr>
        <p:spPr>
          <a:xfrm>
            <a:off x="612645" y="4578889"/>
            <a:ext cx="6355075" cy="246221"/>
          </a:xfrm>
          <a:prstGeom prst="rect">
            <a:avLst/>
          </a:prstGeom>
          <a:noFill/>
        </p:spPr>
        <p:txBody>
          <a:bodyPr wrap="square" lIns="0" tIns="0" rIns="0" bIns="0" rtlCol="0">
            <a:spAutoFit/>
          </a:bodyPr>
          <a:lstStyle/>
          <a:p>
            <a:pPr marL="0" indent="0" algn="l">
              <a:buClr>
                <a:srgbClr val="F70656"/>
              </a:buClr>
              <a:buFont typeface="Arial" panose="020B0604020202020204" pitchFamily="34" charset="0"/>
              <a:buNone/>
            </a:pPr>
            <a:r>
              <a:rPr lang="en-US" sz="1600" b="1" dirty="0">
                <a:solidFill>
                  <a:schemeClr val="tx2"/>
                </a:solidFill>
              </a:rPr>
              <a:t>Results</a:t>
            </a:r>
          </a:p>
        </p:txBody>
      </p:sp>
      <p:sp>
        <p:nvSpPr>
          <p:cNvPr id="23" name="TextBox 22">
            <a:extLst>
              <a:ext uri="{FF2B5EF4-FFF2-40B4-BE49-F238E27FC236}">
                <a16:creationId xmlns:a16="http://schemas.microsoft.com/office/drawing/2014/main" id="{556E3884-6771-BB52-8AA9-377ECB41D861}"/>
              </a:ext>
            </a:extLst>
          </p:cNvPr>
          <p:cNvSpPr txBox="1"/>
          <p:nvPr userDrawn="1"/>
        </p:nvSpPr>
        <p:spPr>
          <a:xfrm>
            <a:off x="612645" y="3538028"/>
            <a:ext cx="6355075" cy="246221"/>
          </a:xfrm>
          <a:prstGeom prst="rect">
            <a:avLst/>
          </a:prstGeom>
          <a:noFill/>
        </p:spPr>
        <p:txBody>
          <a:bodyPr wrap="square" lIns="0" tIns="0" rIns="0" bIns="0" rtlCol="0">
            <a:spAutoFit/>
          </a:bodyPr>
          <a:lstStyle/>
          <a:p>
            <a:pPr marL="0" indent="0" algn="l">
              <a:buClr>
                <a:srgbClr val="F70656"/>
              </a:buClr>
              <a:buFont typeface="Arial" panose="020B0604020202020204" pitchFamily="34" charset="0"/>
              <a:buNone/>
            </a:pPr>
            <a:r>
              <a:rPr lang="en-US" sz="1600" b="1" dirty="0">
                <a:solidFill>
                  <a:schemeClr val="tx2"/>
                </a:solidFill>
              </a:rPr>
              <a:t>Solution</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3"/>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202263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bg2"/>
        </a:soli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5154677" cy="1097257"/>
          </a:xfrm>
        </p:spPr>
        <p:txBody>
          <a:bodyPr>
            <a:noAutofit/>
          </a:bodyPr>
          <a:lstStyle>
            <a:lvl1pPr marL="0" indent="0">
              <a:lnSpc>
                <a:spcPct val="80000"/>
              </a:lnSpc>
              <a:spcAft>
                <a:spcPts val="0"/>
              </a:spcAft>
              <a:buNone/>
              <a:defRPr sz="4400">
                <a:solidFill>
                  <a:schemeClr val="tx1"/>
                </a:solidFill>
                <a:latin typeface="Calibri" panose="020F0502020204030204" pitchFamily="34" charset="0"/>
                <a:cs typeface="Calibri" panose="020F0502020204030204" pitchFamily="34" charset="0"/>
              </a:defRPr>
            </a:lvl1pPr>
          </a:lstStyle>
          <a:p>
            <a:pPr lvl="0"/>
            <a:r>
              <a:rPr lang="en-GB"/>
              <a:t>Section Title</a:t>
            </a:r>
          </a:p>
        </p:txBody>
      </p:sp>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5154677" cy="268288"/>
          </a:xfrm>
        </p:spPr>
        <p:txBody>
          <a:bodyPr anchor="b"/>
          <a:lstStyle>
            <a:lvl1pPr marL="0" indent="0">
              <a:buNone/>
              <a:defRPr sz="1600" cap="all" baseline="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OPTIONAL SUBHEAD</a:t>
            </a:r>
          </a:p>
        </p:txBody>
      </p: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rgbClr val="FFDD19"/>
                </a:solidFill>
              </a:defRPr>
            </a:lvl1pPr>
          </a:lstStyle>
          <a:p>
            <a:r>
              <a:rPr lang="en-US"/>
              <a:t>© 2024 AVEVA Group Limited or its subsidiaries. All rights reserved.</a:t>
            </a:r>
            <a:endParaRPr lang="en-GB"/>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rgbClr val="FFDD19"/>
                </a:solidFill>
              </a:defRPr>
            </a:lvl1pPr>
          </a:lstStyle>
          <a:p>
            <a:fld id="{267CDB12-45E5-4FD7-AE50-9CB5AFC72BA1}" type="slidenum">
              <a:rPr lang="en-GB" smtClean="0"/>
              <a:pPr/>
              <a:t>‹#›</a:t>
            </a:fld>
            <a:endParaRPr lang="en-GB"/>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4358358" cy="360049"/>
          </a:xfrm>
        </p:spPr>
        <p:txBody>
          <a:bodyPr>
            <a:noAutofit/>
          </a:bodyPr>
          <a:lstStyle>
            <a:lvl1pPr marL="0" indent="0">
              <a:buNone/>
              <a:defRPr sz="1800" b="1">
                <a:solidFill>
                  <a:schemeClr val="tx1"/>
                </a:solidFill>
                <a:latin typeface="Calibri" panose="020F0502020204030204" pitchFamily="34" charset="0"/>
                <a:cs typeface="Calibri" panose="020F0502020204030204" pitchFamily="34" charset="0"/>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a:t>Optional Subtitle</a:t>
            </a:r>
          </a:p>
        </p:txBody>
      </p:sp>
      <p:pic>
        <p:nvPicPr>
          <p:cNvPr id="3" name="Picture 2" descr="A yellow circular object in a factory&#10;&#10;Description automatically generated">
            <a:extLst>
              <a:ext uri="{FF2B5EF4-FFF2-40B4-BE49-F238E27FC236}">
                <a16:creationId xmlns:a16="http://schemas.microsoft.com/office/drawing/2014/main" id="{1E97B05E-4526-EA7E-1E8D-4FDFC90C93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05224" y="6877"/>
            <a:ext cx="6286776" cy="6241523"/>
          </a:xfrm>
          <a:prstGeom prst="rect">
            <a:avLst/>
          </a:prstGeom>
        </p:spPr>
      </p:pic>
    </p:spTree>
    <p:extLst>
      <p:ext uri="{BB962C8B-B14F-4D97-AF65-F5344CB8AC3E}">
        <p14:creationId xmlns:p14="http://schemas.microsoft.com/office/powerpoint/2010/main" val="108003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4.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image" Target="../media/image28.emf"/><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image" Target="../media/image27.tiff"/><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48996641-E59F-1A44-0AC5-B298530BE24D}"/>
              </a:ext>
            </a:extLst>
          </p:cNvPr>
          <p:cNvPicPr>
            <a:picLocks noChangeAspect="1"/>
          </p:cNvPicPr>
          <p:nvPr userDrawn="1"/>
        </p:nvPicPr>
        <p:blipFill rotWithShape="1">
          <a:blip r:embed="rId42" cstate="screen">
            <a:extLst>
              <a:ext uri="{28A0092B-C50C-407E-A947-70E740481C1C}">
                <a14:useLocalDpi xmlns:a14="http://schemas.microsoft.com/office/drawing/2010/main"/>
              </a:ext>
              <a:ext uri="{96DAC541-7B7A-43D3-8B79-37D633B846F1}">
                <asvg:svgBlip xmlns:asvg="http://schemas.microsoft.com/office/drawing/2016/SVG/main" r:embed="rId43"/>
              </a:ext>
            </a:extLst>
          </a:blip>
          <a:srcRect l="46987" t="-49722" r="21112" b="-55798"/>
          <a:stretch/>
        </p:blipFill>
        <p:spPr>
          <a:xfrm>
            <a:off x="1" y="6221691"/>
            <a:ext cx="9481750" cy="636309"/>
          </a:xfrm>
          <a:prstGeom prst="rect">
            <a:avLst/>
          </a:prstGeom>
        </p:spPr>
      </p:pic>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260197"/>
            <a:ext cx="10972800" cy="804672"/>
          </a:xfrm>
          <a:prstGeom prst="rect">
            <a:avLst/>
          </a:prstGeom>
        </p:spPr>
        <p:txBody>
          <a:bodyPr vert="horz" lIns="0" tIns="0" rIns="0" bIns="0" rtlCol="0" anchor="ctr" anchorCtr="0">
            <a:normAutofit/>
          </a:bodyPr>
          <a:lstStyle/>
          <a:p>
            <a:r>
              <a:rPr lang="en-GB"/>
              <a:t>Click to edit Master title style</a:t>
            </a:r>
          </a:p>
        </p:txBody>
      </p:sp>
      <p:sp>
        <p:nvSpPr>
          <p:cNvPr id="3" name="Text Placeholder 2"/>
          <p:cNvSpPr>
            <a:spLocks noGrp="1"/>
          </p:cNvSpPr>
          <p:nvPr>
            <p:ph type="body" idx="1"/>
          </p:nvPr>
        </p:nvSpPr>
        <p:spPr>
          <a:xfrm>
            <a:off x="609600" y="1628775"/>
            <a:ext cx="10972800" cy="4433697"/>
          </a:xfrm>
          <a:prstGeom prst="rect">
            <a:avLst/>
          </a:prstGeom>
        </p:spPr>
        <p:txBody>
          <a:bodyPr vert="horz" wrap="square" lIns="0" tIns="0" rIns="0" bIns="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2" name="Graphic 11">
            <a:extLst>
              <a:ext uri="{FF2B5EF4-FFF2-40B4-BE49-F238E27FC236}">
                <a16:creationId xmlns:a16="http://schemas.microsoft.com/office/drawing/2014/main" id="{F1EC1409-B187-5EEB-C00C-1CD379FF1F84}"/>
              </a:ext>
            </a:extLst>
          </p:cNvPr>
          <p:cNvPicPr>
            <a:picLocks noChangeAspect="1"/>
          </p:cNvPicPr>
          <p:nvPr userDrawn="1"/>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657271" y="6380779"/>
            <a:ext cx="1925129" cy="293664"/>
          </a:xfrm>
          <a:prstGeom prst="rect">
            <a:avLst/>
          </a:prstGeom>
        </p:spPr>
      </p:pic>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101168" y="6386443"/>
            <a:ext cx="320705" cy="288000"/>
          </a:xfrm>
          <a:prstGeom prst="rect">
            <a:avLst/>
          </a:prstGeom>
        </p:spPr>
        <p:txBody>
          <a:bodyPr vert="horz" wrap="square" lIns="0" tIns="0" rIns="0" bIns="0" rtlCol="0" anchor="ctr" anchorCtr="0">
            <a:noAutofit/>
          </a:bodyPr>
          <a:lstStyle>
            <a:lvl1pPr algn="r">
              <a:defRPr sz="700">
                <a:solidFill>
                  <a:srgbClr val="FFDD19"/>
                </a:solidFill>
                <a:latin typeface="Calibri" panose="020F0502020204030204" pitchFamily="34" charset="0"/>
                <a:cs typeface="Calibri" panose="020F0502020204030204" pitchFamily="34" charset="0"/>
              </a:defRPr>
            </a:lvl1pPr>
          </a:lstStyle>
          <a:p>
            <a:fld id="{9A92B6DA-FE08-7043-9535-8A7CE60D2D1E}" type="slidenum">
              <a:rPr lang="en-GB" smtClean="0"/>
              <a:pPr/>
              <a:t>‹#›</a:t>
            </a:fld>
            <a:endParaRPr lang="en-GB"/>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1164450" y="6386443"/>
            <a:ext cx="3536188" cy="288000"/>
          </a:xfrm>
          <a:prstGeom prst="rect">
            <a:avLst/>
          </a:prstGeom>
        </p:spPr>
        <p:txBody>
          <a:bodyPr vert="horz" lIns="0" tIns="0" rIns="0" bIns="0" rtlCol="0" anchor="ctr"/>
          <a:lstStyle>
            <a:lvl1pPr algn="l">
              <a:defRPr sz="700">
                <a:solidFill>
                  <a:srgbClr val="FFDD19"/>
                </a:solidFill>
                <a:latin typeface="Calibri" panose="020F0502020204030204" pitchFamily="34" charset="0"/>
                <a:cs typeface="Calibri" panose="020F0502020204030204" pitchFamily="34" charset="0"/>
              </a:defRPr>
            </a:lvl1pPr>
          </a:lstStyle>
          <a:p>
            <a:r>
              <a:rPr lang="en-US"/>
              <a:t>© 2024 AVEVA Group Limited or its subsidiaries. All rights reserved.</a:t>
            </a:r>
            <a:endParaRPr lang="en-GB"/>
          </a:p>
        </p:txBody>
      </p:sp>
    </p:spTree>
    <p:extLst>
      <p:ext uri="{BB962C8B-B14F-4D97-AF65-F5344CB8AC3E}">
        <p14:creationId xmlns:p14="http://schemas.microsoft.com/office/powerpoint/2010/main" val="4180377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75000"/>
        </a:lnSpc>
        <a:spcBef>
          <a:spcPct val="0"/>
        </a:spcBef>
        <a:buNone/>
        <a:defRPr sz="3400" b="0" kern="1200" cap="none" baseline="0">
          <a:solidFill>
            <a:srgbClr val="000000"/>
          </a:solidFill>
          <a:latin typeface="+mn-lt"/>
          <a:ea typeface="+mj-ea"/>
          <a:cs typeface="Arial" panose="020B0604020202020204" pitchFamily="34" charset="0"/>
        </a:defRPr>
      </a:lvl1pPr>
    </p:titleStyle>
    <p:bodyStyle>
      <a:lvl1pPr marL="182880" indent="-182880" algn="l" defTabSz="914400" rtl="0" eaLnBrk="1" latinLnBrk="0" hangingPunct="1">
        <a:lnSpc>
          <a:spcPct val="100000"/>
        </a:lnSpc>
        <a:spcBef>
          <a:spcPts val="0"/>
        </a:spcBef>
        <a:spcAft>
          <a:spcPts val="900"/>
        </a:spcAft>
        <a:buClrTx/>
        <a:buSzPct val="100000"/>
        <a:buFont typeface="Arial" panose="020B0604020202020204" pitchFamily="34" charset="0"/>
        <a:buChar char="•"/>
        <a:defRPr sz="1800" kern="1200">
          <a:solidFill>
            <a:srgbClr val="000000"/>
          </a:solidFill>
          <a:latin typeface="Calibri" panose="020F0502020204030204" pitchFamily="34" charset="0"/>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Tx/>
        <a:buSzPct val="100000"/>
        <a:buFont typeface="Arial" panose="020B0604020202020204" pitchFamily="34" charset="0"/>
        <a:buChar char="•"/>
        <a:defRPr sz="1600" b="0" kern="1200">
          <a:solidFill>
            <a:srgbClr val="000000"/>
          </a:solidFill>
          <a:latin typeface="Calibri" panose="020F0502020204030204" pitchFamily="34" charset="0"/>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Tx/>
        <a:buSzPct val="100000"/>
        <a:buFont typeface="Arial" panose="020B0604020202020204" pitchFamily="34" charset="0"/>
        <a:buChar char="•"/>
        <a:defRPr sz="1400" kern="1200">
          <a:solidFill>
            <a:srgbClr val="000000"/>
          </a:solidFill>
          <a:latin typeface="Calibri" panose="020F0502020204030204" pitchFamily="34" charset="0"/>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Tx/>
        <a:buSzPct val="100000"/>
        <a:buFont typeface="Arial" panose="020B0604020202020204" pitchFamily="34" charset="0"/>
        <a:buChar char="•"/>
        <a:defRPr sz="1200" kern="1200">
          <a:solidFill>
            <a:srgbClr val="000000"/>
          </a:solidFill>
          <a:latin typeface="Calibri" panose="020F0502020204030204" pitchFamily="34" charset="0"/>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Tx/>
        <a:buSzPct val="100000"/>
        <a:buFont typeface="Arial" panose="020B0604020202020204" pitchFamily="34" charset="0"/>
        <a:buChar char="•"/>
        <a:defRPr sz="1100" kern="1200">
          <a:solidFill>
            <a:srgbClr val="000000"/>
          </a:solidFill>
          <a:latin typeface="Calibri" panose="020F0502020204030204" pitchFamily="34" charset="0"/>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296">
          <p15:clr>
            <a:srgbClr val="F26B43"/>
          </p15:clr>
        </p15:guide>
        <p15:guide id="3" pos="384">
          <p15:clr>
            <a:srgbClr val="F26B43"/>
          </p15:clr>
        </p15:guide>
        <p15:guide id="4" orient="horz" pos="164">
          <p15:clr>
            <a:srgbClr val="F26B43"/>
          </p15:clr>
        </p15:guide>
        <p15:guide id="5" orient="horz" pos="709">
          <p15:clr>
            <a:srgbClr val="F26B43"/>
          </p15:clr>
        </p15:guide>
        <p15:guide id="6" pos="3840">
          <p15:clr>
            <a:srgbClr val="F26B43"/>
          </p15:clr>
        </p15:guide>
        <p15:guide id="7" orient="horz" pos="10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a:t>© 2024 AVEVA Group Limited and its subsidiaries. All rights reserved.</a:t>
            </a:r>
            <a:endParaRPr lang="en-GB"/>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42"/>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43"/>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24120004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296">
          <p15:clr>
            <a:srgbClr val="F26B43"/>
          </p15:clr>
        </p15:guide>
        <p15:guide id="3" pos="384">
          <p15:clr>
            <a:srgbClr val="F26B43"/>
          </p15:clr>
        </p15:guide>
        <p15:guide id="4" orient="horz" pos="408">
          <p15:clr>
            <a:srgbClr val="F26B43"/>
          </p15:clr>
        </p15:guide>
        <p15:guide id="5" orient="horz" pos="792">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F_D7360491.xml"/><Relationship Id="rId2" Type="http://schemas.openxmlformats.org/officeDocument/2006/relationships/notesSlide" Target="../notesSlides/notesSlide1.xml"/><Relationship Id="rId1" Type="http://schemas.openxmlformats.org/officeDocument/2006/relationships/slideLayout" Target="../slideLayouts/slideLayout80.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machine with many small vials&#10;&#10;Description automatically generated">
            <a:extLst>
              <a:ext uri="{FF2B5EF4-FFF2-40B4-BE49-F238E27FC236}">
                <a16:creationId xmlns:a16="http://schemas.microsoft.com/office/drawing/2014/main" id="{877753DB-6038-30BB-97CB-A7DFBEDC5FBC}"/>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24804" r="24804"/>
          <a:stretch>
            <a:fillRect/>
          </a:stretch>
        </p:blipFill>
        <p:spPr/>
      </p:pic>
      <p:sp>
        <p:nvSpPr>
          <p:cNvPr id="4" name="Rectangle 3">
            <a:extLst>
              <a:ext uri="{FF2B5EF4-FFF2-40B4-BE49-F238E27FC236}">
                <a16:creationId xmlns:a16="http://schemas.microsoft.com/office/drawing/2014/main" id="{05EA2C6E-800D-B30A-96DD-F6A3E6C4E0A2}"/>
              </a:ext>
            </a:extLst>
          </p:cNvPr>
          <p:cNvSpPr/>
          <p:nvPr/>
        </p:nvSpPr>
        <p:spPr>
          <a:xfrm>
            <a:off x="7620000" y="-7150"/>
            <a:ext cx="4572000" cy="6858000"/>
          </a:xfrm>
          <a:prstGeom prst="rect">
            <a:avLst/>
          </a:prstGeom>
          <a:gradFill>
            <a:gsLst>
              <a:gs pos="11000">
                <a:schemeClr val="tx2">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Footer Placeholder 12">
            <a:extLst>
              <a:ext uri="{FF2B5EF4-FFF2-40B4-BE49-F238E27FC236}">
                <a16:creationId xmlns:a16="http://schemas.microsoft.com/office/drawing/2014/main" id="{8277C128-E973-0656-15A6-D5DC494F9378}"/>
              </a:ext>
            </a:extLst>
          </p:cNvPr>
          <p:cNvSpPr>
            <a:spLocks noGrp="1"/>
          </p:cNvSpPr>
          <p:nvPr>
            <p:ph type="ftr" sz="quarter" idx="2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2024 AVEVA Group Limited or its subsidiaries. All rights reserved.</a:t>
            </a:r>
            <a:endParaRPr kumimoji="0" lang="en-GB" sz="700" b="0" i="0" u="none" strike="noStrike" kern="1200" cap="none" spc="0" normalizeH="0" baseline="0" noProof="0" dirty="0">
              <a:ln>
                <a:noFill/>
              </a:ln>
              <a:solidFill>
                <a:srgbClr val="FFFFFF">
                  <a:lumMod val="50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253DF88D-9473-0E71-4A01-B0085D48D854}"/>
              </a:ext>
            </a:extLst>
          </p:cNvPr>
          <p:cNvPicPr>
            <a:picLocks noChangeAspect="1"/>
          </p:cNvPicPr>
          <p:nvPr/>
        </p:nvPicPr>
        <p:blipFill>
          <a:blip r:embed="rId5"/>
          <a:stretch>
            <a:fillRect/>
          </a:stretch>
        </p:blipFill>
        <p:spPr>
          <a:xfrm>
            <a:off x="10424160" y="6311900"/>
            <a:ext cx="1155700" cy="266700"/>
          </a:xfrm>
          <a:prstGeom prst="rect">
            <a:avLst/>
          </a:prstGeom>
        </p:spPr>
      </p:pic>
      <p:sp>
        <p:nvSpPr>
          <p:cNvPr id="15" name="Text Placeholder 14">
            <a:extLst>
              <a:ext uri="{FF2B5EF4-FFF2-40B4-BE49-F238E27FC236}">
                <a16:creationId xmlns:a16="http://schemas.microsoft.com/office/drawing/2014/main" id="{EE109491-0694-3AAF-F626-37C0909D61E6}"/>
              </a:ext>
            </a:extLst>
          </p:cNvPr>
          <p:cNvSpPr>
            <a:spLocks noGrp="1"/>
          </p:cNvSpPr>
          <p:nvPr>
            <p:ph type="body" sz="quarter" idx="14"/>
          </p:nvPr>
        </p:nvSpPr>
        <p:spPr/>
        <p:txBody>
          <a:bodyPr/>
          <a:lstStyle/>
          <a:p>
            <a:r>
              <a:rPr lang="en-US" dirty="0"/>
              <a:t>LIFE SCIENCES  |  GERMANY	</a:t>
            </a:r>
          </a:p>
        </p:txBody>
      </p:sp>
      <p:pic>
        <p:nvPicPr>
          <p:cNvPr id="25" name="Picture Placeholder 24" descr="A red logo with text&#10;&#10;Description automatically generated">
            <a:extLst>
              <a:ext uri="{FF2B5EF4-FFF2-40B4-BE49-F238E27FC236}">
                <a16:creationId xmlns:a16="http://schemas.microsoft.com/office/drawing/2014/main" id="{8A3585F0-1A3C-6E29-CBE8-6D030885C7AC}"/>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t="11098" b="11098"/>
          <a:stretch>
            <a:fillRect/>
          </a:stretch>
        </p:blipFill>
        <p:spPr/>
      </p:pic>
      <p:sp>
        <p:nvSpPr>
          <p:cNvPr id="11" name="Text Placeholder 10">
            <a:extLst>
              <a:ext uri="{FF2B5EF4-FFF2-40B4-BE49-F238E27FC236}">
                <a16:creationId xmlns:a16="http://schemas.microsoft.com/office/drawing/2014/main" id="{C542C13A-2374-BD06-DF6E-FD2C85A8C864}"/>
              </a:ext>
            </a:extLst>
          </p:cNvPr>
          <p:cNvSpPr>
            <a:spLocks noGrp="1"/>
          </p:cNvSpPr>
          <p:nvPr>
            <p:ph type="body" sz="quarter" idx="21"/>
          </p:nvPr>
        </p:nvSpPr>
        <p:spPr>
          <a:xfrm>
            <a:off x="612648" y="3857297"/>
            <a:ext cx="6718594" cy="608253"/>
          </a:xfrm>
        </p:spPr>
        <p:txBody>
          <a:bodyPr/>
          <a:lstStyle/>
          <a:p>
            <a:r>
              <a:rPr lang="en-US" sz="1200" dirty="0"/>
              <a:t>Developed a solution where real-time and historical client sensor data is brought into CONNECT data services, and a bearing failure detection model is developed and tuned in AVEVA Advanced Analytics</a:t>
            </a:r>
          </a:p>
          <a:p>
            <a:r>
              <a:rPr lang="en-US" sz="1200" dirty="0"/>
              <a:t>Model results are provided to clients on visualization tools (IOTA Vue, PI Vision) for operationalization</a:t>
            </a:r>
          </a:p>
        </p:txBody>
      </p:sp>
      <p:sp>
        <p:nvSpPr>
          <p:cNvPr id="16" name="Text Placeholder 15">
            <a:extLst>
              <a:ext uri="{FF2B5EF4-FFF2-40B4-BE49-F238E27FC236}">
                <a16:creationId xmlns:a16="http://schemas.microsoft.com/office/drawing/2014/main" id="{2A36DC93-D815-CE9E-6544-2CE6F08446C3}"/>
              </a:ext>
            </a:extLst>
          </p:cNvPr>
          <p:cNvSpPr>
            <a:spLocks noGrp="1"/>
          </p:cNvSpPr>
          <p:nvPr>
            <p:ph type="body" sz="quarter" idx="22"/>
          </p:nvPr>
        </p:nvSpPr>
        <p:spPr>
          <a:xfrm>
            <a:off x="612647" y="4900350"/>
            <a:ext cx="6718593" cy="1280160"/>
          </a:xfrm>
        </p:spPr>
        <p:txBody>
          <a:bodyPr/>
          <a:lstStyle/>
          <a:p>
            <a:r>
              <a:rPr lang="en-US" sz="1200" dirty="0"/>
              <a:t>Successful lighthouse project with measurable reduction in bearing failures and machine downtime</a:t>
            </a:r>
          </a:p>
          <a:p>
            <a:r>
              <a:rPr lang="en-US" sz="1200" dirty="0"/>
              <a:t>Exploring additional functionality with streamlined data collection and model development, and conducting further trials with clients and service technicians</a:t>
            </a:r>
          </a:p>
        </p:txBody>
      </p:sp>
      <p:sp>
        <p:nvSpPr>
          <p:cNvPr id="21" name="Text Placeholder 20">
            <a:extLst>
              <a:ext uri="{FF2B5EF4-FFF2-40B4-BE49-F238E27FC236}">
                <a16:creationId xmlns:a16="http://schemas.microsoft.com/office/drawing/2014/main" id="{616C4AFE-3629-16CD-EECC-4521A6A8B2F6}"/>
              </a:ext>
            </a:extLst>
          </p:cNvPr>
          <p:cNvSpPr>
            <a:spLocks noGrp="1"/>
          </p:cNvSpPr>
          <p:nvPr>
            <p:ph type="body" sz="quarter" idx="13"/>
          </p:nvPr>
        </p:nvSpPr>
        <p:spPr>
          <a:xfrm>
            <a:off x="612649" y="777240"/>
            <a:ext cx="6125035" cy="769802"/>
          </a:xfrm>
        </p:spPr>
        <p:txBody>
          <a:bodyPr/>
          <a:lstStyle/>
          <a:p>
            <a:r>
              <a:rPr lang="en-US" dirty="0">
                <a:ea typeface="Calibri"/>
                <a:cs typeface="Calibri"/>
              </a:rPr>
              <a:t>Bausch+Ströbel provides condition monitoring-as-a-service with CONNECT</a:t>
            </a:r>
            <a:endParaRPr lang="en-US" dirty="0"/>
          </a:p>
        </p:txBody>
      </p:sp>
      <p:sp>
        <p:nvSpPr>
          <p:cNvPr id="23" name="Text Placeholder 22">
            <a:extLst>
              <a:ext uri="{FF2B5EF4-FFF2-40B4-BE49-F238E27FC236}">
                <a16:creationId xmlns:a16="http://schemas.microsoft.com/office/drawing/2014/main" id="{8BFAA43E-8311-D73C-C1A6-09D012859AA2}"/>
              </a:ext>
            </a:extLst>
          </p:cNvPr>
          <p:cNvSpPr>
            <a:spLocks noGrp="1"/>
          </p:cNvSpPr>
          <p:nvPr>
            <p:ph type="body" sz="quarter" idx="20"/>
          </p:nvPr>
        </p:nvSpPr>
        <p:spPr>
          <a:xfrm>
            <a:off x="612647" y="2141690"/>
            <a:ext cx="6718595" cy="1280160"/>
          </a:xfrm>
        </p:spPr>
        <p:txBody>
          <a:bodyPr/>
          <a:lstStyle/>
          <a:p>
            <a:r>
              <a:rPr lang="en-US" sz="1200" dirty="0">
                <a:ea typeface="Calibri"/>
                <a:cs typeface="Calibri"/>
              </a:rPr>
              <a:t>B+S clients faced recurring bearing failures on their packaging machines leading to costly downtime</a:t>
            </a:r>
          </a:p>
          <a:p>
            <a:r>
              <a:rPr lang="en-US" sz="1200" dirty="0">
                <a:ea typeface="Calibri"/>
                <a:cs typeface="Calibri"/>
              </a:rPr>
              <a:t>Bearing damage was very difficult to identify during machine assembly and could only be sporadically detected by highly specialized technicians. Once operational, these machines were not monitored for vibration data, making condition assessment and early failure detection difficult</a:t>
            </a:r>
          </a:p>
          <a:p>
            <a:r>
              <a:rPr lang="en-US" sz="1200" dirty="0">
                <a:ea typeface="Calibri"/>
                <a:cs typeface="Calibri"/>
              </a:rPr>
              <a:t>B+S wanted to offer a value-added service to their clients to monitor and predict bearing failures for timely remediation and maintenance, so clients can minimize production downtime</a:t>
            </a:r>
          </a:p>
        </p:txBody>
      </p:sp>
    </p:spTree>
    <p:extLst>
      <p:ext uri="{BB962C8B-B14F-4D97-AF65-F5344CB8AC3E}">
        <p14:creationId xmlns:p14="http://schemas.microsoft.com/office/powerpoint/2010/main" val="361064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CONNECT_PowerPoint_July2024">
  <a:themeElements>
    <a:clrScheme name="CONNECT">
      <a:dk1>
        <a:srgbClr val="000000"/>
      </a:dk1>
      <a:lt1>
        <a:srgbClr val="FFFFFF"/>
      </a:lt1>
      <a:dk2>
        <a:srgbClr val="000000"/>
      </a:dk2>
      <a:lt2>
        <a:srgbClr val="E5E9DF"/>
      </a:lt2>
      <a:accent1>
        <a:srgbClr val="FFDC19"/>
      </a:accent1>
      <a:accent2>
        <a:srgbClr val="3A3A37"/>
      </a:accent2>
      <a:accent3>
        <a:srgbClr val="676767"/>
      </a:accent3>
      <a:accent4>
        <a:srgbClr val="000000"/>
      </a:accent4>
      <a:accent5>
        <a:srgbClr val="9C9C9C"/>
      </a:accent5>
      <a:accent6>
        <a:srgbClr val="CACACA"/>
      </a:accent6>
      <a:hlink>
        <a:srgbClr val="000000"/>
      </a:hlink>
      <a:folHlink>
        <a:srgbClr val="000000"/>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chemeClr val="accent2"/>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VEVA_PowerPoint_Template_May2024_Main_External_r02" id="{9150A183-906A-174A-9246-372323A8E5C7}" vid="{268E7F4C-DBB6-B84D-A98E-E61D3A3485ED}"/>
    </a:ext>
  </a:extLst>
</a:theme>
</file>

<file path=ppt/theme/theme2.xml><?xml version="1.0" encoding="utf-8"?>
<a:theme xmlns:a="http://schemas.openxmlformats.org/drawingml/2006/main" name="2_AVEVA_PowerPoint_Jan2021">
  <a:themeElements>
    <a:clrScheme name="AVEVA Preferred">
      <a:dk1>
        <a:srgbClr val="000000"/>
      </a:dk1>
      <a:lt1>
        <a:srgbClr val="FFFFFF"/>
      </a:lt1>
      <a:dk2>
        <a:srgbClr val="3D1152"/>
      </a:dk2>
      <a:lt2>
        <a:srgbClr val="F2F5F7"/>
      </a:lt2>
      <a:accent1>
        <a:srgbClr val="6B04A8"/>
      </a:accent1>
      <a:accent2>
        <a:srgbClr val="C530FF"/>
      </a:accent2>
      <a:accent3>
        <a:srgbClr val="3B20C0"/>
      </a:accent3>
      <a:accent4>
        <a:srgbClr val="93B0FF"/>
      </a:accent4>
      <a:accent5>
        <a:srgbClr val="30B887"/>
      </a:accent5>
      <a:accent6>
        <a:srgbClr val="8FE5C2"/>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VEVA_PowerPoint_Template_Apr2023_Main_External.potx" id="{70BCFCEC-94EF-4789-8A97-15B7D8E5ED11}" vid="{C1241AC9-F690-4693-B626-74699C7B35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DC0531461D5A4282CDD7F346EDEFCE" ma:contentTypeVersion="19" ma:contentTypeDescription="Create a new document." ma:contentTypeScope="" ma:versionID="7aa89757eac871d6d0afb7746cbd317c">
  <xsd:schema xmlns:xsd="http://www.w3.org/2001/XMLSchema" xmlns:xs="http://www.w3.org/2001/XMLSchema" xmlns:p="http://schemas.microsoft.com/office/2006/metadata/properties" xmlns:ns2="71c8f41e-bdff-4b95-ac73-16f7ab70f6a7" xmlns:ns3="0808f682-18dc-4da6-87d7-933d198094d1" xmlns:ns4="4c100cdf-8b63-4346-8208-799c166ac25b" targetNamespace="http://schemas.microsoft.com/office/2006/metadata/properties" ma:root="true" ma:fieldsID="c05db6ef741d154eaa55800f9373067e" ns2:_="" ns3:_="" ns4:_="">
    <xsd:import namespace="71c8f41e-bdff-4b95-ac73-16f7ab70f6a7"/>
    <xsd:import namespace="0808f682-18dc-4da6-87d7-933d198094d1"/>
    <xsd:import namespace="4c100cdf-8b63-4346-8208-799c166ac2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8f41e-bdff-4b95-ac73-16f7ab70f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538c2a-c5c0-4f56-a5de-e791a9b547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08f682-18dc-4da6-87d7-933d198094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100cdf-8b63-4346-8208-799c166ac25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23390e4-782d-4265-ba99-316bf95eadbf}" ma:internalName="TaxCatchAll" ma:showField="CatchAllData" ma:web="0808f682-18dc-4da6-87d7-933d198094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100cdf-8b63-4346-8208-799c166ac25b" xsi:nil="true"/>
    <lcf76f155ced4ddcb4097134ff3c332f xmlns="71c8f41e-bdff-4b95-ac73-16f7ab70f6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C967C6-DA9B-4477-B57B-B3C36F9E32EA}">
  <ds:schemaRefs>
    <ds:schemaRef ds:uri="http://schemas.microsoft.com/sharepoint/v3/contenttype/forms"/>
  </ds:schemaRefs>
</ds:datastoreItem>
</file>

<file path=customXml/itemProps2.xml><?xml version="1.0" encoding="utf-8"?>
<ds:datastoreItem xmlns:ds="http://schemas.openxmlformats.org/officeDocument/2006/customXml" ds:itemID="{C006A609-15C9-45AE-A94B-0732A3B2C0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8f41e-bdff-4b95-ac73-16f7ab70f6a7"/>
    <ds:schemaRef ds:uri="0808f682-18dc-4da6-87d7-933d198094d1"/>
    <ds:schemaRef ds:uri="4c100cdf-8b63-4346-8208-799c166ac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C221B7-263E-4BDE-9EC2-B594F55BEC88}">
  <ds:schemaRefs>
    <ds:schemaRef ds:uri="http://schemas.microsoft.com/office/2006/metadata/properties"/>
    <ds:schemaRef ds:uri="http://schemas.microsoft.com/office/infopath/2007/PartnerControls"/>
    <ds:schemaRef ds:uri="4c100cdf-8b63-4346-8208-799c166ac25b"/>
    <ds:schemaRef ds:uri="71c8f41e-bdff-4b95-ac73-16f7ab70f6a7"/>
  </ds:schemaRefs>
</ds:datastoreItem>
</file>

<file path=docProps/app.xml><?xml version="1.0" encoding="utf-8"?>
<Properties xmlns="http://schemas.openxmlformats.org/officeDocument/2006/extended-properties" xmlns:vt="http://schemas.openxmlformats.org/officeDocument/2006/docPropsVTypes">
  <TotalTime>45</TotalTime>
  <Words>195</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Aptos</vt:lpstr>
      <vt:lpstr>Arial</vt:lpstr>
      <vt:lpstr>Calibri</vt:lpstr>
      <vt:lpstr>Calibri Light</vt:lpstr>
      <vt:lpstr>Segoe UI</vt:lpstr>
      <vt:lpstr>CONNECT_PowerPoint_July2024</vt:lpstr>
      <vt:lpstr>2_AVEVA_PowerPoint_Jan2021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Rishabh Singhal</dc:creator>
  <cp:lastModifiedBy>Aidan Haughton</cp:lastModifiedBy>
  <cp:revision>4</cp:revision>
  <dcterms:created xsi:type="dcterms:W3CDTF">2024-11-21T16:48:29Z</dcterms:created>
  <dcterms:modified xsi:type="dcterms:W3CDTF">2025-05-14T10:56:26Z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8cda11-b0e0-4a5f-b13e-64e9de363f52_Enabled">
    <vt:lpwstr>true</vt:lpwstr>
  </property>
  <property fmtid="{D5CDD505-2E9C-101B-9397-08002B2CF9AE}" pid="3" name="MSIP_Label_9c8cda11-b0e0-4a5f-b13e-64e9de363f52_SetDate">
    <vt:lpwstr>2024-11-21T16:48:48Z</vt:lpwstr>
  </property>
  <property fmtid="{D5CDD505-2E9C-101B-9397-08002B2CF9AE}" pid="4" name="MSIP_Label_9c8cda11-b0e0-4a5f-b13e-64e9de363f52_Method">
    <vt:lpwstr>Standard</vt:lpwstr>
  </property>
  <property fmtid="{D5CDD505-2E9C-101B-9397-08002B2CF9AE}" pid="5" name="MSIP_Label_9c8cda11-b0e0-4a5f-b13e-64e9de363f52_Name">
    <vt:lpwstr>Internal Only</vt:lpwstr>
  </property>
  <property fmtid="{D5CDD505-2E9C-101B-9397-08002B2CF9AE}" pid="6" name="MSIP_Label_9c8cda11-b0e0-4a5f-b13e-64e9de363f52_SiteId">
    <vt:lpwstr>425a5546-5a6e-4f1b-ab62-23d91d07d893</vt:lpwstr>
  </property>
  <property fmtid="{D5CDD505-2E9C-101B-9397-08002B2CF9AE}" pid="7" name="MSIP_Label_9c8cda11-b0e0-4a5f-b13e-64e9de363f52_ActionId">
    <vt:lpwstr>a0f9ed27-5590-4134-b6c8-8fe02207eb00</vt:lpwstr>
  </property>
  <property fmtid="{D5CDD505-2E9C-101B-9397-08002B2CF9AE}" pid="8" name="MSIP_Label_9c8cda11-b0e0-4a5f-b13e-64e9de363f52_ContentBits">
    <vt:lpwstr>0</vt:lpwstr>
  </property>
  <property fmtid="{D5CDD505-2E9C-101B-9397-08002B2CF9AE}" pid="9" name="ContentTypeId">
    <vt:lpwstr>0x01010062DC0531461D5A4282CDD7F346EDEFCE</vt:lpwstr>
  </property>
</Properties>
</file>