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4185" r:id="rId5"/>
    <p:sldMasterId id="2147484210" r:id="rId6"/>
  </p:sldMasterIdLst>
  <p:notesMasterIdLst>
    <p:notesMasterId r:id="rId10"/>
  </p:notesMasterIdLst>
  <p:handoutMasterIdLst>
    <p:handoutMasterId r:id="rId11"/>
  </p:handoutMasterIdLst>
  <p:sldIdLst>
    <p:sldId id="2147480376" r:id="rId7"/>
    <p:sldId id="2147480377" r:id="rId8"/>
    <p:sldId id="2147480378" r:id="rId9"/>
  </p:sldIdLst>
  <p:sldSz cx="12192000" cy="6858000"/>
  <p:notesSz cx="6400800" cy="117332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2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2C49D6-C2E2-9958-01E0-648F6A83AA94}" name="Mihaela Golan" initials="MG" userId="S::mihaela.golan@aveva.com::4436b0e5-818e-4e90-be5a-8d43e82007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therine Edmunds" initials="CE" lastIdx="12" clrIdx="0">
    <p:extLst>
      <p:ext uri="{19B8F6BF-5375-455C-9EA6-DF929625EA0E}">
        <p15:presenceInfo xmlns:p15="http://schemas.microsoft.com/office/powerpoint/2012/main" userId="S-1-5-21-842925246-1708537768-682003330-1142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505D"/>
    <a:srgbClr val="F70656"/>
    <a:srgbClr val="4D69E0"/>
    <a:srgbClr val="4FD4A1"/>
    <a:srgbClr val="30B887"/>
    <a:srgbClr val="0D9066"/>
    <a:srgbClr val="94B0FF"/>
    <a:srgbClr val="4D5EE0"/>
    <a:srgbClr val="3B20C2"/>
    <a:srgbClr val="FF6C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E8C1044-CB9C-4BE2-9E11-187A4E6E5BB0}">
  <a:tblStyle styleId="{EE8C1044-CB9C-4BE2-9E11-187A4E6E5BB0}" styleName="AVEVA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lt2">
              <a:tint val="70000"/>
            </a:schemeClr>
          </a:solidFill>
        </a:fill>
      </a:tcStyle>
    </a:wholeTbl>
    <a:band1H>
      <a:tcStyle>
        <a:tcBdr/>
        <a:fill>
          <a:solidFill>
            <a:schemeClr val="lt2">
              <a:tint val="100000"/>
            </a:schemeClr>
          </a:solidFill>
        </a:fill>
      </a:tcStyle>
    </a:band1H>
    <a:band2H>
      <a:tcStyle>
        <a:tcBdr/>
      </a:tcStyle>
    </a:band2H>
    <a:band1V>
      <a:tcStyle>
        <a:tcBdr/>
        <a:fill>
          <a:solidFill>
            <a:schemeClr val="lt2">
              <a:tint val="100000"/>
            </a:schemeClr>
          </a:solidFill>
        </a:fill>
      </a:tcStyle>
    </a:band1V>
    <a:band2V>
      <a:tcStyle>
        <a:tcBdr/>
      </a:tcStyle>
    </a:band2V>
    <a:lastCol>
      <a:tcTxStyle b="on">
        <a:fontRef idx="minor">
          <a:prstClr val="black"/>
        </a:fontRef>
        <a:schemeClr val="lt1"/>
      </a:tcTxStyle>
      <a:tcStyle>
        <a:tcBdr/>
        <a:fill>
          <a:solidFill>
            <a:schemeClr val="lt2"/>
          </a:solidFill>
        </a:fill>
      </a:tcStyle>
    </a:lastCol>
    <a:firstCol>
      <a:tcTxStyle b="on">
        <a:fontRef idx="minor">
          <a:prstClr val="black"/>
        </a:fontRef>
        <a:schemeClr val="lt1"/>
      </a:tcTxStyle>
      <a:tcStyle>
        <a:tcBdr/>
        <a:fill>
          <a:solidFill>
            <a:schemeClr val="lt2"/>
          </a:solidFill>
        </a:fill>
      </a:tcStyle>
    </a:firstCol>
    <a:lastRow>
      <a:tcTxStyle b="on">
        <a:fontRef idx="minor">
          <a:prstClr val="black"/>
        </a:fontRef>
        <a:schemeClr val="lt1"/>
      </a:tcTxStyle>
      <a:tcStyle>
        <a:tcBdr>
          <a:top>
            <a:ln w="38100" cmpd="sng">
              <a:solidFill>
                <a:schemeClr val="lt1"/>
              </a:solidFill>
            </a:ln>
          </a:top>
        </a:tcBdr>
        <a:fill>
          <a:solidFill>
            <a:schemeClr val="lt2"/>
          </a:solidFill>
        </a:fill>
      </a:tcStyle>
    </a:lastRow>
    <a:firstRow>
      <a:tcTxStyle b="on">
        <a:fontRef idx="minor">
          <a:prstClr val="black"/>
        </a:fontRef>
        <a:schemeClr val="lt1"/>
      </a:tcTxStyle>
      <a:tcStyle>
        <a:tcBdr>
          <a:bottom>
            <a:ln w="38100" cmpd="sng">
              <a:solidFill>
                <a:schemeClr val="lt1"/>
              </a:solidFill>
            </a:ln>
          </a:bottom>
        </a:tcBdr>
        <a:fill>
          <a:solidFill>
            <a:srgbClr val="595959"/>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lt2"/>
              </a:solidFill>
            </a:ln>
          </a:left>
          <a:right>
            <a:ln w="12700" cmpd="sng">
              <a:solidFill>
                <a:schemeClr val="lt2"/>
              </a:solidFill>
            </a:ln>
          </a:right>
          <a:top>
            <a:ln w="12700" cmpd="sng">
              <a:solidFill>
                <a:schemeClr val="lt2"/>
              </a:solidFill>
            </a:ln>
          </a:top>
          <a:bottom>
            <a:ln w="12700" cmpd="sng">
              <a:solidFill>
                <a:schemeClr val="lt2"/>
              </a:solidFill>
            </a:ln>
          </a:bottom>
          <a:insideH>
            <a:ln w="12700" cmpd="sng">
              <a:solidFill>
                <a:schemeClr val="lt2"/>
              </a:solidFill>
            </a:ln>
          </a:insideH>
          <a:insideV>
            <a:ln>
              <a:noFill/>
            </a:ln>
          </a:insideV>
        </a:tcBdr>
        <a:fill>
          <a:solidFill>
            <a:schemeClr val="lt1"/>
          </a:solidFill>
        </a:fill>
      </a:tcStyle>
    </a:wholeTbl>
    <a:band1H>
      <a:tcStyle>
        <a:tcBdr/>
        <a:fill>
          <a:solidFill>
            <a:schemeClr val="lt2">
              <a:tint val="70000"/>
            </a:schemeClr>
          </a:solidFill>
        </a:fill>
      </a:tcStyle>
    </a:band1H>
    <a:band1V>
      <a:tcStyle>
        <a:tcBdr/>
        <a:fill>
          <a:solidFill>
            <a:schemeClr val="lt2">
              <a:tint val="70000"/>
            </a:schemeClr>
          </a:solidFill>
        </a:fill>
      </a:tcStyle>
    </a:band1V>
    <a:lastCol>
      <a:tcTxStyle b="on"/>
      <a:tcStyle>
        <a:tcBdr/>
      </a:tcStyle>
    </a:lastCol>
    <a:firstCol>
      <a:tcTxStyle b="on"/>
      <a:tcStyle>
        <a:tcBdr/>
      </a:tcStyle>
    </a:firstCol>
    <a:lastRow>
      <a:tcTxStyle b="on"/>
      <a:tcStyle>
        <a:tcBdr>
          <a:top>
            <a:ln w="50800" cmpd="dbl">
              <a:solidFill>
                <a:schemeClr val="lt2"/>
              </a:solidFill>
            </a:ln>
          </a:top>
        </a:tcBdr>
        <a:fill>
          <a:solidFill>
            <a:schemeClr val="lt1"/>
          </a:solidFill>
        </a:fill>
      </a:tcStyle>
    </a:lastRow>
    <a:firstRow>
      <a:tcTxStyle b="on">
        <a:fontRef idx="minor">
          <a:scrgbClr r="0" g="0" b="0"/>
        </a:fontRef>
        <a:schemeClr val="lt1"/>
      </a:tcTxStyle>
      <a:tcStyle>
        <a:tcBdr/>
        <a:fill>
          <a:solidFill>
            <a:schemeClr val="lt2"/>
          </a:solidFill>
        </a:fill>
      </a:tcStyle>
    </a:firstRow>
  </a:tblStyle>
  <a:tblStyle styleId="{72833802-FEF1-4C79-8D5D-14CF1EAF98D9}" styleName="Light Style 2 - Accent 2">
    <a:wholeTbl>
      <a:tcTxStyle>
        <a:fontRef idx="minor">
          <a:scrgbClr r="0" g="0" b="0"/>
        </a:fontRef>
        <a:schemeClr val="tx1"/>
      </a:tcTxStyle>
      <a:tcStyle>
        <a:tcBdr>
          <a:left>
            <a:lnRef idx="1">
              <a:schemeClr val="lt2"/>
            </a:lnRef>
          </a:left>
          <a:right>
            <a:lnRef idx="1">
              <a:schemeClr val="lt2"/>
            </a:lnRef>
          </a:right>
          <a:top>
            <a:lnRef idx="1">
              <a:schemeClr val="lt2"/>
            </a:lnRef>
          </a:top>
          <a:bottom>
            <a:lnRef idx="1">
              <a:schemeClr val="lt2"/>
            </a:lnRef>
          </a:bottom>
          <a:insideH>
            <a:ln>
              <a:noFill/>
            </a:ln>
          </a:insideH>
          <a:insideV>
            <a:ln>
              <a:noFill/>
            </a:ln>
          </a:insideV>
        </a:tcBdr>
        <a:fill>
          <a:noFill/>
        </a:fill>
      </a:tcStyle>
    </a:wholeTbl>
    <a:band1H>
      <a:tcStyle>
        <a:tcBdr>
          <a:top>
            <a:lnRef idx="1">
              <a:schemeClr val="lt2"/>
            </a:lnRef>
          </a:top>
          <a:bottom>
            <a:lnRef idx="1">
              <a:schemeClr val="lt2"/>
            </a:lnRef>
          </a:bottom>
        </a:tcBdr>
      </a:tcStyle>
    </a:band1H>
    <a:band1V>
      <a:tcStyle>
        <a:tcBdr>
          <a:left>
            <a:lnRef idx="1">
              <a:schemeClr val="lt2"/>
            </a:lnRef>
          </a:left>
          <a:right>
            <a:lnRef idx="1">
              <a:schemeClr val="lt2"/>
            </a:lnRef>
          </a:right>
        </a:tcBdr>
      </a:tcStyle>
    </a:band1V>
    <a:band2V>
      <a:tcStyle>
        <a:tcBdr>
          <a:left>
            <a:lnRef idx="1">
              <a:schemeClr val="lt2"/>
            </a:lnRef>
          </a:left>
          <a:right>
            <a:lnRef idx="1">
              <a:schemeClr val="lt2"/>
            </a:lnRef>
          </a:right>
        </a:tcBdr>
      </a:tcStyle>
    </a:band2V>
    <a:lastCol>
      <a:tcTxStyle b="on"/>
      <a:tcStyle>
        <a:tcBdr/>
      </a:tcStyle>
    </a:lastCol>
    <a:firstCol>
      <a:tcTxStyle b="on"/>
      <a:tcStyle>
        <a:tcBdr/>
      </a:tcStyle>
    </a:firstCol>
    <a:lastRow>
      <a:tcTxStyle b="on"/>
      <a:tcStyle>
        <a:tcBdr>
          <a:top>
            <a:ln w="50800" cmpd="dbl">
              <a:solidFill>
                <a:schemeClr val="lt2"/>
              </a:solidFill>
            </a:ln>
          </a:top>
        </a:tcBdr>
      </a:tcStyle>
    </a:lastRow>
    <a:firstRow>
      <a:tcTxStyle b="on">
        <a:fontRef idx="minor">
          <a:scrgbClr r="0" g="0" b="0"/>
        </a:fontRef>
        <a:schemeClr val="bg1"/>
      </a:tcTxStyle>
      <a:tcStyle>
        <a:tcBdr/>
        <a:fillRef idx="1">
          <a:schemeClr val="l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9" autoAdjust="0"/>
    <p:restoredTop sz="93973" autoAdjust="0"/>
  </p:normalViewPr>
  <p:slideViewPr>
    <p:cSldViewPr snapToGrid="0">
      <p:cViewPr varScale="1">
        <p:scale>
          <a:sx n="75" d="100"/>
          <a:sy n="75" d="100"/>
        </p:scale>
        <p:origin x="744" y="67"/>
      </p:cViewPr>
      <p:guideLst>
        <p:guide orient="horz" pos="2208"/>
        <p:guide pos="3840"/>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p:scale>
          <a:sx n="79" d="100"/>
          <a:sy n="79" d="100"/>
        </p:scale>
        <p:origin x="5368" y="20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commentAuthors" Target="commentAuthors.xml"/><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419EC5-08BE-4EB9-A338-7F2CBC8BDC42}"/>
              </a:ext>
            </a:extLst>
          </p:cNvPr>
          <p:cNvSpPr>
            <a:spLocks noGrp="1"/>
          </p:cNvSpPr>
          <p:nvPr>
            <p:ph type="hdr" sz="quarter"/>
          </p:nvPr>
        </p:nvSpPr>
        <p:spPr>
          <a:xfrm>
            <a:off x="0" y="0"/>
            <a:ext cx="2773680" cy="588698"/>
          </a:xfrm>
          <a:prstGeom prst="rect">
            <a:avLst/>
          </a:prstGeom>
        </p:spPr>
        <p:txBody>
          <a:bodyPr vert="horz" lIns="91440" tIns="45720" rIns="91440" bIns="45720" rtlCol="0"/>
          <a:lstStyle>
            <a:lvl1pPr algn="l">
              <a:defRPr sz="1200"/>
            </a:lvl1pPr>
          </a:lstStyle>
          <a:p>
            <a:endParaRPr lang="en-GB">
              <a:solidFill>
                <a:srgbClr val="000000"/>
              </a:solidFill>
              <a:latin typeface="Muli" panose="00000500000000000000" pitchFamily="2" charset="0"/>
            </a:endParaRPr>
          </a:p>
        </p:txBody>
      </p:sp>
      <p:sp>
        <p:nvSpPr>
          <p:cNvPr id="3" name="Date Placeholder 2">
            <a:extLst>
              <a:ext uri="{FF2B5EF4-FFF2-40B4-BE49-F238E27FC236}">
                <a16:creationId xmlns:a16="http://schemas.microsoft.com/office/drawing/2014/main" id="{1E87C259-B6F1-4776-B031-30227F135A46}"/>
              </a:ext>
            </a:extLst>
          </p:cNvPr>
          <p:cNvSpPr>
            <a:spLocks noGrp="1"/>
          </p:cNvSpPr>
          <p:nvPr>
            <p:ph type="dt" sz="quarter" idx="1"/>
          </p:nvPr>
        </p:nvSpPr>
        <p:spPr>
          <a:xfrm>
            <a:off x="3625639" y="0"/>
            <a:ext cx="2773680" cy="588698"/>
          </a:xfrm>
          <a:prstGeom prst="rect">
            <a:avLst/>
          </a:prstGeom>
        </p:spPr>
        <p:txBody>
          <a:bodyPr vert="horz" lIns="91440" tIns="45720" rIns="91440" bIns="45720" rtlCol="0"/>
          <a:lstStyle>
            <a:lvl1pPr algn="r">
              <a:defRPr sz="1200"/>
            </a:lvl1pPr>
          </a:lstStyle>
          <a:p>
            <a:fld id="{32A9BFF2-C90B-477E-9715-1B23DA4420F9}" type="datetimeFigureOut">
              <a:rPr lang="en-US">
                <a:solidFill>
                  <a:srgbClr val="000000"/>
                </a:solidFill>
                <a:latin typeface="Muli" panose="00000500000000000000" pitchFamily="2" charset="0"/>
              </a:rPr>
              <a:t>1/21/2025</a:t>
            </a:fld>
            <a:endParaRPr lang="en-GB">
              <a:solidFill>
                <a:srgbClr val="000000"/>
              </a:solidFill>
              <a:latin typeface="Muli" panose="00000500000000000000" pitchFamily="2" charset="0"/>
            </a:endParaRPr>
          </a:p>
        </p:txBody>
      </p:sp>
      <p:sp>
        <p:nvSpPr>
          <p:cNvPr id="4" name="Footer Placeholder 3">
            <a:extLst>
              <a:ext uri="{FF2B5EF4-FFF2-40B4-BE49-F238E27FC236}">
                <a16:creationId xmlns:a16="http://schemas.microsoft.com/office/drawing/2014/main" id="{2D64F7A4-77BF-4E91-98A1-943775ED105B}"/>
              </a:ext>
            </a:extLst>
          </p:cNvPr>
          <p:cNvSpPr>
            <a:spLocks noGrp="1"/>
          </p:cNvSpPr>
          <p:nvPr>
            <p:ph type="ftr" sz="quarter" idx="2"/>
          </p:nvPr>
        </p:nvSpPr>
        <p:spPr>
          <a:xfrm>
            <a:off x="-1" y="11144517"/>
            <a:ext cx="3272462" cy="588697"/>
          </a:xfrm>
          <a:prstGeom prst="rect">
            <a:avLst/>
          </a:prstGeom>
        </p:spPr>
        <p:txBody>
          <a:bodyPr vert="horz" lIns="91440" tIns="45720" rIns="91440" bIns="45720" rtlCol="0" anchor="b"/>
          <a:lstStyle>
            <a:lvl1pPr algn="l">
              <a:defRPr sz="1200"/>
            </a:lvl1pPr>
          </a:lstStyle>
          <a:p>
            <a:pPr lvl="0"/>
            <a:r>
              <a:rPr lang="en-GB" sz="800">
                <a:solidFill>
                  <a:srgbClr val="000000"/>
                </a:solidFill>
                <a:latin typeface="Muli" panose="00000500000000000000" pitchFamily="2" charset="0"/>
              </a:rPr>
              <a:t>© 2019 AVEVA Group plc and its subsidiaries. All rights reserved.</a:t>
            </a:r>
          </a:p>
        </p:txBody>
      </p:sp>
      <p:sp>
        <p:nvSpPr>
          <p:cNvPr id="5" name="Slide Number Placeholder 4">
            <a:extLst>
              <a:ext uri="{FF2B5EF4-FFF2-40B4-BE49-F238E27FC236}">
                <a16:creationId xmlns:a16="http://schemas.microsoft.com/office/drawing/2014/main" id="{4055DACD-0D51-435C-8D26-DF12C905B204}"/>
              </a:ext>
            </a:extLst>
          </p:cNvPr>
          <p:cNvSpPr>
            <a:spLocks noGrp="1"/>
          </p:cNvSpPr>
          <p:nvPr>
            <p:ph type="sldNum" sz="quarter" idx="3"/>
          </p:nvPr>
        </p:nvSpPr>
        <p:spPr>
          <a:xfrm>
            <a:off x="3625639" y="11144517"/>
            <a:ext cx="2773680" cy="588697"/>
          </a:xfrm>
          <a:prstGeom prst="rect">
            <a:avLst/>
          </a:prstGeom>
        </p:spPr>
        <p:txBody>
          <a:bodyPr vert="horz" lIns="91440" tIns="45720" rIns="91440" bIns="45720" rtlCol="0" anchor="b"/>
          <a:lstStyle>
            <a:lvl1pPr algn="r">
              <a:defRPr sz="1200"/>
            </a:lvl1pPr>
          </a:lstStyle>
          <a:p>
            <a:fld id="{2BEC808D-8967-49DA-A39C-3A758999D91A}" type="slidenum">
              <a:rPr lang="en-GB" sz="800">
                <a:solidFill>
                  <a:srgbClr val="000000"/>
                </a:solidFill>
                <a:latin typeface="Muli" panose="00000500000000000000" pitchFamily="2" charset="0"/>
              </a:rPr>
              <a:t>‹#›</a:t>
            </a:fld>
            <a:endParaRPr lang="en-GB" sz="800">
              <a:solidFill>
                <a:srgbClr val="000000"/>
              </a:solidFill>
              <a:latin typeface="Muli" panose="00000500000000000000" pitchFamily="2" charset="0"/>
            </a:endParaRPr>
          </a:p>
        </p:txBody>
      </p:sp>
    </p:spTree>
    <p:extLst>
      <p:ext uri="{BB962C8B-B14F-4D97-AF65-F5344CB8AC3E}">
        <p14:creationId xmlns:p14="http://schemas.microsoft.com/office/powerpoint/2010/main" val="3769580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588698"/>
          </a:xfrm>
          <a:prstGeom prst="rect">
            <a:avLst/>
          </a:prstGeom>
        </p:spPr>
        <p:txBody>
          <a:bodyPr vert="horz" lIns="91440" tIns="45720" rIns="91440" bIns="45720" rtlCol="0"/>
          <a:lstStyle>
            <a:lvl1pPr algn="l">
              <a:defRPr lang="en-GB" sz="1200" kern="1200">
                <a:solidFill>
                  <a:srgbClr val="000000"/>
                </a:solidFill>
                <a:latin typeface="Muli" panose="00000500000000000000" pitchFamily="2" charset="0"/>
                <a:ea typeface="+mn-ea"/>
                <a:cs typeface="+mn-cs"/>
              </a:defRPr>
            </a:lvl1pPr>
          </a:lstStyle>
          <a:p>
            <a:endParaRPr lang="en-GB"/>
          </a:p>
        </p:txBody>
      </p:sp>
      <p:sp>
        <p:nvSpPr>
          <p:cNvPr id="3" name="Date Placeholder 2"/>
          <p:cNvSpPr>
            <a:spLocks noGrp="1"/>
          </p:cNvSpPr>
          <p:nvPr>
            <p:ph type="dt" idx="1"/>
          </p:nvPr>
        </p:nvSpPr>
        <p:spPr>
          <a:xfrm>
            <a:off x="3625639" y="0"/>
            <a:ext cx="2773680" cy="588698"/>
          </a:xfrm>
          <a:prstGeom prst="rect">
            <a:avLst/>
          </a:prstGeom>
        </p:spPr>
        <p:txBody>
          <a:bodyPr vert="horz" lIns="91440" tIns="45720" rIns="91440" bIns="45720" rtlCol="0"/>
          <a:lstStyle>
            <a:lvl1pPr algn="r">
              <a:defRPr lang="en-GB" sz="1200" kern="1200" smtClean="0">
                <a:solidFill>
                  <a:srgbClr val="000000"/>
                </a:solidFill>
                <a:latin typeface="Muli" panose="00000500000000000000" pitchFamily="2" charset="0"/>
                <a:ea typeface="+mn-ea"/>
                <a:cs typeface="+mn-cs"/>
              </a:defRPr>
            </a:lvl1pPr>
          </a:lstStyle>
          <a:p>
            <a:fld id="{F54DED76-5D38-41BF-9AF2-709E5C06511E}" type="datetimeFigureOut">
              <a:rPr lang="en-GB" smtClean="0"/>
              <a:pPr/>
              <a:t>21/01/2025</a:t>
            </a:fld>
            <a:endParaRPr lang="en-GB"/>
          </a:p>
        </p:txBody>
      </p:sp>
      <p:sp>
        <p:nvSpPr>
          <p:cNvPr id="4" name="Slide Image Placeholder 3"/>
          <p:cNvSpPr>
            <a:spLocks noGrp="1" noRot="1" noChangeAspect="1"/>
          </p:cNvSpPr>
          <p:nvPr>
            <p:ph type="sldImg" idx="2"/>
          </p:nvPr>
        </p:nvSpPr>
        <p:spPr>
          <a:xfrm>
            <a:off x="-317500" y="1466850"/>
            <a:ext cx="7035800" cy="39592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40080" y="5646609"/>
            <a:ext cx="5120640" cy="4619953"/>
          </a:xfrm>
          <a:prstGeom prst="rect">
            <a:avLst/>
          </a:prstGeom>
        </p:spPr>
        <p:txBody>
          <a:bodyPr vert="horz" lIns="91440" tIns="45720" rIns="91440" bIns="45720" rtlCol="0"/>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1" y="11144517"/>
            <a:ext cx="3057689" cy="588697"/>
          </a:xfrm>
          <a:prstGeom prst="rect">
            <a:avLst/>
          </a:prstGeom>
        </p:spPr>
        <p:txBody>
          <a:bodyPr vert="horz" lIns="91440" tIns="45720" rIns="91440" bIns="45720" rtlCol="0" anchor="b"/>
          <a:lstStyle>
            <a:lvl1pPr algn="l">
              <a:defRPr sz="1200"/>
            </a:lvl1pPr>
          </a:lstStyle>
          <a:p>
            <a:r>
              <a:rPr lang="en-GB" sz="800">
                <a:solidFill>
                  <a:srgbClr val="000000"/>
                </a:solidFill>
                <a:latin typeface="Muli" panose="00000500000000000000" pitchFamily="2" charset="0"/>
              </a:rPr>
              <a:t>© 2019 AVEVA Group plc and its subsidiaries. All rights reserved.</a:t>
            </a:r>
          </a:p>
        </p:txBody>
      </p:sp>
      <p:sp>
        <p:nvSpPr>
          <p:cNvPr id="7" name="Slide Number Placeholder 6"/>
          <p:cNvSpPr>
            <a:spLocks noGrp="1"/>
          </p:cNvSpPr>
          <p:nvPr>
            <p:ph type="sldNum" sz="quarter" idx="5"/>
          </p:nvPr>
        </p:nvSpPr>
        <p:spPr>
          <a:xfrm>
            <a:off x="3625639" y="11144517"/>
            <a:ext cx="2773680" cy="588697"/>
          </a:xfrm>
          <a:prstGeom prst="rect">
            <a:avLst/>
          </a:prstGeom>
        </p:spPr>
        <p:txBody>
          <a:bodyPr vert="horz" lIns="91440" tIns="45720" rIns="91440" bIns="45720" rtlCol="0" anchor="b"/>
          <a:lstStyle>
            <a:lvl1pPr algn="r">
              <a:defRPr lang="en-GB" sz="800" kern="1200" smtClean="0">
                <a:solidFill>
                  <a:srgbClr val="000000"/>
                </a:solidFill>
                <a:latin typeface="Muli" panose="00000500000000000000" pitchFamily="2" charset="0"/>
                <a:ea typeface="+mn-ea"/>
                <a:cs typeface="+mn-cs"/>
              </a:defRPr>
            </a:lvl1pPr>
          </a:lstStyle>
          <a:p>
            <a:fld id="{70234E84-C538-456E-9D17-5DEAA57ABBDE}" type="slidenum">
              <a:rPr lang="en-GB" smtClean="0"/>
              <a:pPr/>
              <a:t>‹#›</a:t>
            </a:fld>
            <a:endParaRPr lang="en-GB"/>
          </a:p>
        </p:txBody>
      </p:sp>
    </p:spTree>
    <p:extLst>
      <p:ext uri="{BB962C8B-B14F-4D97-AF65-F5344CB8AC3E}">
        <p14:creationId xmlns:p14="http://schemas.microsoft.com/office/powerpoint/2010/main" val="156140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uli" panose="00000500000000000000" pitchFamily="2" charset="0"/>
        <a:ea typeface="+mn-ea"/>
        <a:cs typeface="+mn-cs"/>
      </a:defRPr>
    </a:lvl1pPr>
    <a:lvl2pPr marL="457200" algn="l" defTabSz="914400" rtl="0" eaLnBrk="1" latinLnBrk="0" hangingPunct="1">
      <a:defRPr sz="1200" kern="1200">
        <a:solidFill>
          <a:schemeClr val="tx1"/>
        </a:solidFill>
        <a:latin typeface="Muli" panose="00000500000000000000" pitchFamily="2" charset="0"/>
        <a:ea typeface="+mn-ea"/>
        <a:cs typeface="+mn-cs"/>
      </a:defRPr>
    </a:lvl2pPr>
    <a:lvl3pPr marL="914400" algn="l" defTabSz="914400" rtl="0" eaLnBrk="1" latinLnBrk="0" hangingPunct="1">
      <a:defRPr sz="1200" kern="1200">
        <a:solidFill>
          <a:schemeClr val="tx1"/>
        </a:solidFill>
        <a:latin typeface="Muli" panose="00000500000000000000" pitchFamily="2" charset="0"/>
        <a:ea typeface="+mn-ea"/>
        <a:cs typeface="+mn-cs"/>
      </a:defRPr>
    </a:lvl3pPr>
    <a:lvl4pPr marL="1371600" algn="l" defTabSz="914400" rtl="0" eaLnBrk="1" latinLnBrk="0" hangingPunct="1">
      <a:defRPr sz="1200" kern="1200">
        <a:solidFill>
          <a:schemeClr val="tx1"/>
        </a:solidFill>
        <a:latin typeface="Muli" panose="00000500000000000000" pitchFamily="2" charset="0"/>
        <a:ea typeface="+mn-ea"/>
        <a:cs typeface="+mn-cs"/>
      </a:defRPr>
    </a:lvl4pPr>
    <a:lvl5pPr marL="1828800" algn="l" defTabSz="914400" rtl="0" eaLnBrk="1" latinLnBrk="0" hangingPunct="1">
      <a:defRPr sz="1200" kern="1200">
        <a:solidFill>
          <a:schemeClr val="tx1"/>
        </a:solidFill>
        <a:latin typeface="Muli"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Guidelines for completing this summary slide</a:t>
            </a:r>
          </a:p>
          <a:p>
            <a:endParaRPr lang="en-GB" b="1"/>
          </a:p>
          <a:p>
            <a:r>
              <a:rPr lang="en-GB" b="0"/>
              <a:t>We are asking all our customer presenters to create a summary slide in this format please. We kindly ask you not to change the format or the text size as we want everyone to be able to see the words. </a:t>
            </a:r>
          </a:p>
          <a:p>
            <a:endParaRPr lang="en-GB" b="0"/>
          </a:p>
          <a:p>
            <a:r>
              <a:rPr lang="en-GB" b="0"/>
              <a:t>Slide 2 provides an EXAMPLE of a completed slide.</a:t>
            </a:r>
          </a:p>
          <a:p>
            <a:endParaRPr lang="en-GB" b="0"/>
          </a:p>
          <a:p>
            <a:r>
              <a:rPr lang="en-GB" b="0"/>
              <a:t>INDUSTRY – please enter the industry that defines what your business does. Upper case. </a:t>
            </a:r>
          </a:p>
          <a:p>
            <a:r>
              <a:rPr lang="en-GB" b="0"/>
              <a:t>LOCATION – please enter the country or region in which the solution is used. Use the term GLOBAL if relevant. Upper case. </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HEADING – start with the name of your organisation and use a short sentence to describe the value the solution brings to your business. Use the present tense. Two lines of text max. No full stop (period).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E.g. </a:t>
            </a:r>
            <a:r>
              <a:rPr lang="en-US" sz="1200">
                <a:solidFill>
                  <a:schemeClr val="tx1">
                    <a:lumMod val="75000"/>
                    <a:lumOff val="25000"/>
                  </a:schemeClr>
                </a:solidFill>
                <a:latin typeface="Calibri"/>
                <a:cs typeface="Calibri"/>
              </a:rPr>
              <a:t>ABC reduces operating costs and is on-track to be net-zero by 2030</a:t>
            </a:r>
            <a:endParaRPr lang="en-GB" b="0"/>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CHALLENGE – outline the challenges you were facing and the manifestation of the pain. Use succinct language. Use the past tense. No full stops (periods).</a:t>
            </a:r>
          </a:p>
          <a:p>
            <a:r>
              <a:rPr lang="en-GB" b="0"/>
              <a:t>E.g. Annual storms threatened the stability of the grid, causing power outages for customers and putting repair crews at risk</a:t>
            </a:r>
          </a:p>
          <a:p>
            <a:endParaRPr lang="en-GB" b="0"/>
          </a:p>
          <a:p>
            <a:r>
              <a:rPr lang="en-GB" b="0"/>
              <a:t>SOLUTION – summary of the technology, overall solution and approach. Two sentences on three lines max. Include full AVEVA product names. </a:t>
            </a:r>
          </a:p>
          <a:p>
            <a:endParaRPr lang="en-GB" b="0"/>
          </a:p>
          <a:p>
            <a:r>
              <a:rPr lang="en-GB" b="0"/>
              <a:t>RESULTS – outline the outcomes in terms of the value delivered to your business. Include metrics if they are available (e.g. % savings, reduction in person-hours, cost savings, % improvements, waste reduction etc.)</a:t>
            </a:r>
          </a:p>
          <a:p>
            <a:r>
              <a:rPr lang="en-GB" b="0"/>
              <a:t>Align with the pains outlined in the CHALLENGE section. Include human tangibles also. Begin each point with a past tense verb.</a:t>
            </a:r>
          </a:p>
          <a:p>
            <a:r>
              <a:rPr lang="en-GB" b="0"/>
              <a:t>E.g. </a:t>
            </a:r>
          </a:p>
          <a:p>
            <a:r>
              <a:rPr lang="en-GB" b="0"/>
              <a:t>Reduced waste by 6%</a:t>
            </a:r>
          </a:p>
          <a:p>
            <a:r>
              <a:rPr lang="en-GB" b="0"/>
              <a:t>Cut emissions by 19%</a:t>
            </a:r>
          </a:p>
          <a:p>
            <a:r>
              <a:rPr lang="en-GB" b="0"/>
              <a:t>Prevented three plant shutdowns in the first year, saving $millions.</a:t>
            </a:r>
          </a:p>
          <a:p>
            <a:r>
              <a:rPr lang="en-GB" b="0"/>
              <a:t>Created a safety-first culture</a:t>
            </a:r>
          </a:p>
          <a:p>
            <a:r>
              <a:rPr lang="en-GB" b="0"/>
              <a:t>Increased morale and trust in data</a:t>
            </a:r>
          </a:p>
          <a:p>
            <a:endParaRPr lang="en-GB" b="0"/>
          </a:p>
          <a:p>
            <a:endParaRPr lang="en-GB" b="0"/>
          </a:p>
          <a:p>
            <a:endParaRPr lang="en-GB"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Regular Roman" panose="00000500000000000000" pitchFamily="2"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800" b="0" i="0" u="none" strike="noStrike" kern="1200" cap="none" spc="0" normalizeH="0" baseline="0" noProof="0">
              <a:ln>
                <a:noFill/>
              </a:ln>
              <a:solidFill>
                <a:srgbClr val="000000"/>
              </a:solidFill>
              <a:effectLst/>
              <a:uLnTx/>
              <a:uFillTx/>
              <a:latin typeface="Muli Regular Roman" panose="00000500000000000000" pitchFamily="2" charset="0"/>
              <a:ea typeface="+mn-ea"/>
              <a:cs typeface="Arial" pitchFamily="34" charset="0"/>
            </a:endParaRPr>
          </a:p>
        </p:txBody>
      </p:sp>
    </p:spTree>
    <p:extLst>
      <p:ext uri="{BB962C8B-B14F-4D97-AF65-F5344CB8AC3E}">
        <p14:creationId xmlns:p14="http://schemas.microsoft.com/office/powerpoint/2010/main" val="267053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Guidelines for completing this summary slide</a:t>
            </a:r>
          </a:p>
          <a:p>
            <a:endParaRPr lang="en-GB" b="1"/>
          </a:p>
          <a:p>
            <a:r>
              <a:rPr lang="en-GB" b="0"/>
              <a:t>We are asking all our customer presenters to create a summary slide in this format please. We kindly ask you not to change the format or the text size as we want everyone to be able to see the words. </a:t>
            </a:r>
          </a:p>
          <a:p>
            <a:endParaRPr lang="en-GB" b="0"/>
          </a:p>
          <a:p>
            <a:r>
              <a:rPr lang="en-GB" b="0"/>
              <a:t>Slide 2 provides an EXAMPLE of a completed slide.</a:t>
            </a:r>
          </a:p>
          <a:p>
            <a:endParaRPr lang="en-GB" b="0"/>
          </a:p>
          <a:p>
            <a:r>
              <a:rPr lang="en-GB" b="0"/>
              <a:t>INDUSTRY – please enter the industry that defines what your business does. Upper case. </a:t>
            </a:r>
          </a:p>
          <a:p>
            <a:r>
              <a:rPr lang="en-GB" b="0"/>
              <a:t>LOCATION – please enter the country or region in which the solution is used. Use the term GLOBAL if relevant. Upper case. </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HEADING – start with the name of your organisation and use a short sentence to describe the value the solution brings to your business. Use the present tense. Two lines of text max. No full stop (period).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E.g. </a:t>
            </a:r>
            <a:r>
              <a:rPr lang="en-US" sz="1200">
                <a:solidFill>
                  <a:schemeClr val="tx1">
                    <a:lumMod val="75000"/>
                    <a:lumOff val="25000"/>
                  </a:schemeClr>
                </a:solidFill>
                <a:latin typeface="Calibri"/>
                <a:cs typeface="Calibri"/>
              </a:rPr>
              <a:t>ABC reduces operating costs and is on-track to be net-zero by 2030</a:t>
            </a:r>
            <a:endParaRPr lang="en-GB" b="0"/>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CHALLENGE – outline the challenges you were facing and the manifestation of the pain. Use succinct language. Use the past tense. No full stops (periods).</a:t>
            </a:r>
          </a:p>
          <a:p>
            <a:r>
              <a:rPr lang="en-GB" b="0"/>
              <a:t>E.g. Annual storms threatened the stability of the grid, causing power outages for customers and putting repair crews at risk</a:t>
            </a:r>
          </a:p>
          <a:p>
            <a:endParaRPr lang="en-GB" b="0"/>
          </a:p>
          <a:p>
            <a:r>
              <a:rPr lang="en-GB" b="0"/>
              <a:t>SOLUTION – summary of the technology, overall solution and approach. Two sentences on three lines max. Include full AVEVA product names. </a:t>
            </a:r>
          </a:p>
          <a:p>
            <a:endParaRPr lang="en-GB" b="0"/>
          </a:p>
          <a:p>
            <a:r>
              <a:rPr lang="en-GB" b="0"/>
              <a:t>RESULTS – outline the outcomes in terms of the value delivered to your business. Include metrics if they are available (e.g. % savings, reduction in person-hours, cost savings, % improvements, waste reduction etc.)</a:t>
            </a:r>
          </a:p>
          <a:p>
            <a:r>
              <a:rPr lang="en-GB" b="0"/>
              <a:t>Align with the pains outlined in the CHALLENGE section. Include human tangibles also. Begin each point with a past tense verb.</a:t>
            </a:r>
          </a:p>
          <a:p>
            <a:r>
              <a:rPr lang="en-GB" b="0"/>
              <a:t>E.g. </a:t>
            </a:r>
          </a:p>
          <a:p>
            <a:r>
              <a:rPr lang="en-GB" b="0"/>
              <a:t>Reduced waste by 6%</a:t>
            </a:r>
          </a:p>
          <a:p>
            <a:r>
              <a:rPr lang="en-GB" b="0"/>
              <a:t>Cut emissions by 19%</a:t>
            </a:r>
          </a:p>
          <a:p>
            <a:r>
              <a:rPr lang="en-GB" b="0"/>
              <a:t>Prevented three plant shutdowns in the first year, saving $millions.</a:t>
            </a:r>
          </a:p>
          <a:p>
            <a:r>
              <a:rPr lang="en-GB" b="0"/>
              <a:t>Created a safety-first culture</a:t>
            </a:r>
          </a:p>
          <a:p>
            <a:r>
              <a:rPr lang="en-GB" b="0"/>
              <a:t>Increased morale and trust in data</a:t>
            </a:r>
          </a:p>
          <a:p>
            <a:endParaRPr lang="en-GB" b="0"/>
          </a:p>
          <a:p>
            <a:endParaRPr lang="en-GB" b="0"/>
          </a:p>
          <a:p>
            <a:endParaRPr lang="en-GB"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Regular Roman" panose="00000500000000000000" pitchFamily="2"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800" b="0" i="0" u="none" strike="noStrike" kern="1200" cap="none" spc="0" normalizeH="0" baseline="0" noProof="0">
              <a:ln>
                <a:noFill/>
              </a:ln>
              <a:solidFill>
                <a:srgbClr val="000000"/>
              </a:solidFill>
              <a:effectLst/>
              <a:uLnTx/>
              <a:uFillTx/>
              <a:latin typeface="Muli Regular Roman" panose="00000500000000000000" pitchFamily="2" charset="0"/>
              <a:ea typeface="+mn-ea"/>
              <a:cs typeface="Arial" pitchFamily="34" charset="0"/>
            </a:endParaRPr>
          </a:p>
        </p:txBody>
      </p:sp>
    </p:spTree>
    <p:extLst>
      <p:ext uri="{BB962C8B-B14F-4D97-AF65-F5344CB8AC3E}">
        <p14:creationId xmlns:p14="http://schemas.microsoft.com/office/powerpoint/2010/main" val="117077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Guidelines for completing this summary slide</a:t>
            </a:r>
          </a:p>
          <a:p>
            <a:endParaRPr lang="en-GB" b="1"/>
          </a:p>
          <a:p>
            <a:r>
              <a:rPr lang="en-GB" b="0"/>
              <a:t>We are asking all our customer presenters to create a summary slide in this format please. We kindly ask you not to change the format or the text size as we want everyone to be able to see the words. </a:t>
            </a:r>
          </a:p>
          <a:p>
            <a:endParaRPr lang="en-GB" b="0"/>
          </a:p>
          <a:p>
            <a:r>
              <a:rPr lang="en-GB" b="0"/>
              <a:t>Slide 2 provides an EXAMPLE of a completed slide.</a:t>
            </a:r>
          </a:p>
          <a:p>
            <a:endParaRPr lang="en-GB" b="0"/>
          </a:p>
          <a:p>
            <a:r>
              <a:rPr lang="en-GB" b="0"/>
              <a:t>INDUSTRY – please enter the industry that defines what your business does. Upper case. </a:t>
            </a:r>
          </a:p>
          <a:p>
            <a:r>
              <a:rPr lang="en-GB" b="0"/>
              <a:t>LOCATION – please enter the country or region in which the solution is used. Use the term GLOBAL if relevant. Upper case. </a:t>
            </a:r>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HEADING – start with the name of your organisation and use a short sentence to describe the value the solution brings to your business. Use the present tense. Two lines of text max. No full stop (period).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E.g. </a:t>
            </a:r>
            <a:r>
              <a:rPr lang="en-US" sz="1200">
                <a:solidFill>
                  <a:schemeClr val="tx1">
                    <a:lumMod val="75000"/>
                    <a:lumOff val="25000"/>
                  </a:schemeClr>
                </a:solidFill>
                <a:latin typeface="Calibri"/>
                <a:cs typeface="Calibri"/>
              </a:rPr>
              <a:t>ABC reduces operating costs and is on-track to be net-zero by 2030</a:t>
            </a:r>
            <a:endParaRPr lang="en-GB" b="0"/>
          </a:p>
          <a:p>
            <a:endParaRPr lang="en-GB" b="0"/>
          </a:p>
          <a:p>
            <a:pPr marL="0" marR="0" lvl="0" indent="0" algn="l" defTabSz="914400" rtl="0" eaLnBrk="1" fontAlgn="auto" latinLnBrk="0" hangingPunct="1">
              <a:lnSpc>
                <a:spcPct val="100000"/>
              </a:lnSpc>
              <a:spcBef>
                <a:spcPts val="0"/>
              </a:spcBef>
              <a:spcAft>
                <a:spcPts val="0"/>
              </a:spcAft>
              <a:buClrTx/>
              <a:buSzTx/>
              <a:buFontTx/>
              <a:buNone/>
              <a:tabLst/>
              <a:defRPr/>
            </a:pPr>
            <a:r>
              <a:rPr lang="en-GB" b="0"/>
              <a:t>CHALLENGE – outline the challenges you were facing and the manifestation of the pain. Use succinct language. Use the past tense. No full stops (periods).</a:t>
            </a:r>
          </a:p>
          <a:p>
            <a:r>
              <a:rPr lang="en-GB" b="0"/>
              <a:t>E.g. Annual storms threatened the stability of the grid, causing power outages for customers and putting repair crews at risk</a:t>
            </a:r>
          </a:p>
          <a:p>
            <a:endParaRPr lang="en-GB" b="0"/>
          </a:p>
          <a:p>
            <a:r>
              <a:rPr lang="en-GB" b="0"/>
              <a:t>SOLUTION – summary of the technology, overall solution and approach. Two sentences on three lines max. Include full AVEVA product names. </a:t>
            </a:r>
          </a:p>
          <a:p>
            <a:endParaRPr lang="en-GB" b="0"/>
          </a:p>
          <a:p>
            <a:r>
              <a:rPr lang="en-GB" b="0"/>
              <a:t>RESULTS – outline the outcomes in terms of the value delivered to your business. Include metrics if they are available (e.g. % savings, reduction in person-hours, cost savings, % improvements, waste reduction etc.)</a:t>
            </a:r>
          </a:p>
          <a:p>
            <a:r>
              <a:rPr lang="en-GB" b="0"/>
              <a:t>Align with the pains outlined in the CHALLENGE section. Include human tangibles also. Begin each point with a past tense verb.</a:t>
            </a:r>
          </a:p>
          <a:p>
            <a:r>
              <a:rPr lang="en-GB" b="0"/>
              <a:t>E.g. </a:t>
            </a:r>
          </a:p>
          <a:p>
            <a:r>
              <a:rPr lang="en-GB" b="0"/>
              <a:t>Reduced waste by 6%</a:t>
            </a:r>
          </a:p>
          <a:p>
            <a:r>
              <a:rPr lang="en-GB" b="0"/>
              <a:t>Cut emissions by 19%</a:t>
            </a:r>
          </a:p>
          <a:p>
            <a:r>
              <a:rPr lang="en-GB" b="0"/>
              <a:t>Prevented three plant shutdowns in the first year, saving $millions.</a:t>
            </a:r>
          </a:p>
          <a:p>
            <a:r>
              <a:rPr lang="en-GB" b="0"/>
              <a:t>Created a safety-first culture</a:t>
            </a:r>
          </a:p>
          <a:p>
            <a:r>
              <a:rPr lang="en-GB" b="0"/>
              <a:t>Increased morale and trust in data</a:t>
            </a:r>
          </a:p>
          <a:p>
            <a:endParaRPr lang="en-GB" b="0"/>
          </a:p>
          <a:p>
            <a:endParaRPr lang="en-GB" b="0"/>
          </a:p>
          <a:p>
            <a:endParaRPr lang="en-GB"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234E84-C538-456E-9D17-5DEAA57ABBDE}" type="slidenum">
              <a:rPr kumimoji="0" lang="en-GB" sz="800" b="0" i="0" u="none" strike="noStrike" kern="1200" cap="none" spc="0" normalizeH="0" baseline="0" noProof="0" smtClean="0">
                <a:ln>
                  <a:noFill/>
                </a:ln>
                <a:solidFill>
                  <a:srgbClr val="000000"/>
                </a:solidFill>
                <a:effectLst/>
                <a:uLnTx/>
                <a:uFillTx/>
                <a:latin typeface="Muli Regular Roman" panose="00000500000000000000" pitchFamily="2"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800" b="0" i="0" u="none" strike="noStrike" kern="1200" cap="none" spc="0" normalizeH="0" baseline="0" noProof="0">
              <a:ln>
                <a:noFill/>
              </a:ln>
              <a:solidFill>
                <a:srgbClr val="000000"/>
              </a:solidFill>
              <a:effectLst/>
              <a:uLnTx/>
              <a:uFillTx/>
              <a:latin typeface="Muli Regular Roman" panose="00000500000000000000" pitchFamily="2" charset="0"/>
              <a:ea typeface="+mn-ea"/>
              <a:cs typeface="Arial" pitchFamily="34" charset="0"/>
            </a:endParaRPr>
          </a:p>
        </p:txBody>
      </p:sp>
    </p:spTree>
    <p:extLst>
      <p:ext uri="{BB962C8B-B14F-4D97-AF65-F5344CB8AC3E}">
        <p14:creationId xmlns:p14="http://schemas.microsoft.com/office/powerpoint/2010/main" val="3456253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hyperlink" Target="http://www.aveva.com/"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hyperlink" Target="http://www.aveva.com/"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hyperlink" Target="http://www.aveva.com/"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hyperlink" Target="http://www.aveva.com/" TargetMode="Externa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hyperlink" Target="http://www.aveva.com/" TargetMode="Externa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hyperlink" Target="http://www.aveva.com/"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Master" Target="../slideMasters/slideMaster3.xml"/><Relationship Id="rId1" Type="http://schemas.openxmlformats.org/officeDocument/2006/relationships/tags" Target="../tags/tag2.xml"/><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tif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5DB192-5039-CC22-C7D3-4BA3C31A8714}"/>
              </a:ext>
            </a:extLst>
          </p:cNvPr>
          <p:cNvSpPr/>
          <p:nvPr userDrawn="1"/>
        </p:nvSpPr>
        <p:spPr>
          <a:xfrm>
            <a:off x="0" y="0"/>
            <a:ext cx="9103540" cy="6858000"/>
          </a:xfrm>
          <a:prstGeom prst="rect">
            <a:avLst/>
          </a:prstGeom>
          <a:gradFill>
            <a:gsLst>
              <a:gs pos="34000">
                <a:srgbClr val="6E05AA">
                  <a:alpha val="30000"/>
                </a:srgbClr>
              </a:gs>
              <a:gs pos="0">
                <a:srgbClr val="8E10C6">
                  <a:alpha val="0"/>
                </a:srgbClr>
              </a:gs>
              <a:gs pos="100000">
                <a:srgbClr val="6E05AA">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dirty="0"/>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44617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9BD695-7C86-DC41-ACB9-F6B63CBAF616}"/>
              </a:ext>
            </a:extLst>
          </p:cNvPr>
          <p:cNvSpPr>
            <a:spLocks noGrp="1"/>
          </p:cNvSpPr>
          <p:nvPr>
            <p:ph type="title"/>
          </p:nvPr>
        </p:nvSpPr>
        <p:spPr/>
        <p:txBody>
          <a:bodyPr/>
          <a:lstStyle/>
          <a:p>
            <a:r>
              <a:rPr lang="en-US"/>
              <a:t>Click to edit Master title style</a:t>
            </a:r>
          </a:p>
        </p:txBody>
      </p:sp>
      <p:sp>
        <p:nvSpPr>
          <p:cNvPr id="8" name="Footer Placeholder 7">
            <a:extLst>
              <a:ext uri="{FF2B5EF4-FFF2-40B4-BE49-F238E27FC236}">
                <a16:creationId xmlns:a16="http://schemas.microsoft.com/office/drawing/2014/main" id="{BC2EB3A0-F8CF-FF4A-9FD1-AF6BAC5AE456}"/>
              </a:ext>
            </a:extLst>
          </p:cNvPr>
          <p:cNvSpPr>
            <a:spLocks noGrp="1"/>
          </p:cNvSpPr>
          <p:nvPr>
            <p:ph type="ftr" sz="quarter" idx="19"/>
          </p:nvPr>
        </p:nvSpPr>
        <p:spPr/>
        <p:txBody>
          <a:bodyPr/>
          <a:lstStyle/>
          <a:p>
            <a:r>
              <a:rPr lang="en-US" dirty="0"/>
              <a:t>© 2023 AVEVA Group plc and its subsidiaries. All rights reserved.</a:t>
            </a:r>
            <a:endParaRPr lang="en-GB" dirty="0"/>
          </a:p>
        </p:txBody>
      </p:sp>
      <p:sp>
        <p:nvSpPr>
          <p:cNvPr id="9" name="Slide Number Placeholder 8">
            <a:extLst>
              <a:ext uri="{FF2B5EF4-FFF2-40B4-BE49-F238E27FC236}">
                <a16:creationId xmlns:a16="http://schemas.microsoft.com/office/drawing/2014/main" id="{96F3C398-095E-FC42-B5F7-287F122AF831}"/>
              </a:ext>
            </a:extLst>
          </p:cNvPr>
          <p:cNvSpPr>
            <a:spLocks noGrp="1"/>
          </p:cNvSpPr>
          <p:nvPr>
            <p:ph type="sldNum" sz="quarter" idx="20"/>
          </p:nvPr>
        </p:nvSpPr>
        <p:spPr/>
        <p:txBody>
          <a:bodyPr/>
          <a:lstStyle/>
          <a:p>
            <a:fld id="{267CDB12-45E5-4FD7-AE50-9CB5AFC72BA1}" type="slidenum">
              <a:rPr lang="en-GB" smtClean="0"/>
              <a:pPr/>
              <a:t>‹#›</a:t>
            </a:fld>
            <a:endParaRPr lang="en-GB"/>
          </a:p>
        </p:txBody>
      </p:sp>
      <p:sp>
        <p:nvSpPr>
          <p:cNvPr id="10" name="Text Placeholder 7">
            <a:extLst>
              <a:ext uri="{FF2B5EF4-FFF2-40B4-BE49-F238E27FC236}">
                <a16:creationId xmlns:a16="http://schemas.microsoft.com/office/drawing/2014/main" id="{D39D0631-F4EE-A840-804E-786FD72790F5}"/>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4" name="Content Placeholder 3">
            <a:extLst>
              <a:ext uri="{FF2B5EF4-FFF2-40B4-BE49-F238E27FC236}">
                <a16:creationId xmlns:a16="http://schemas.microsoft.com/office/drawing/2014/main" id="{813E23CC-3FDE-4B37-82BA-71C2949B5BC2}"/>
              </a:ext>
            </a:extLst>
          </p:cNvPr>
          <p:cNvSpPr>
            <a:spLocks noGrp="1"/>
          </p:cNvSpPr>
          <p:nvPr>
            <p:ph sz="quarter" idx="21"/>
          </p:nvPr>
        </p:nvSpPr>
        <p:spPr>
          <a:xfrm>
            <a:off x="609600"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a:extLst>
              <a:ext uri="{FF2B5EF4-FFF2-40B4-BE49-F238E27FC236}">
                <a16:creationId xmlns:a16="http://schemas.microsoft.com/office/drawing/2014/main" id="{9AF7820E-DA0E-4036-B447-8AE241F4ED0A}"/>
              </a:ext>
            </a:extLst>
          </p:cNvPr>
          <p:cNvSpPr>
            <a:spLocks noGrp="1"/>
          </p:cNvSpPr>
          <p:nvPr>
            <p:ph sz="quarter" idx="22"/>
          </p:nvPr>
        </p:nvSpPr>
        <p:spPr>
          <a:xfrm>
            <a:off x="6318504" y="1920240"/>
            <a:ext cx="5257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152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8BD8DBC-DEB9-5148-BC3B-84739C7C71E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6" name="Title 5">
            <a:extLst>
              <a:ext uri="{FF2B5EF4-FFF2-40B4-BE49-F238E27FC236}">
                <a16:creationId xmlns:a16="http://schemas.microsoft.com/office/drawing/2014/main" id="{C7C00172-7C60-3543-8988-0515B894D49E}"/>
              </a:ext>
            </a:extLst>
          </p:cNvPr>
          <p:cNvSpPr>
            <a:spLocks noGrp="1"/>
          </p:cNvSpPr>
          <p:nvPr>
            <p:ph type="title"/>
          </p:nvPr>
        </p:nvSpPr>
        <p:spPr/>
        <p:txBody>
          <a:body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1C2FBD27-4DB0-9E4C-AFCB-A2EFD5F75BA9}"/>
              </a:ext>
            </a:extLst>
          </p:cNvPr>
          <p:cNvSpPr>
            <a:spLocks noGrp="1"/>
          </p:cNvSpPr>
          <p:nvPr>
            <p:ph type="ftr" sz="quarter" idx="21"/>
          </p:nvPr>
        </p:nvSpPr>
        <p:spPr/>
        <p:txBody>
          <a:bodyPr/>
          <a:lstStyle/>
          <a:p>
            <a:r>
              <a:rPr lang="en-US" dirty="0"/>
              <a:t>© 2023 AVEVA Group plc and its subsidiaries. All rights reserved.</a:t>
            </a:r>
            <a:endParaRPr lang="en-GB" dirty="0"/>
          </a:p>
        </p:txBody>
      </p:sp>
      <p:sp>
        <p:nvSpPr>
          <p:cNvPr id="9" name="Slide Number Placeholder 8">
            <a:extLst>
              <a:ext uri="{FF2B5EF4-FFF2-40B4-BE49-F238E27FC236}">
                <a16:creationId xmlns:a16="http://schemas.microsoft.com/office/drawing/2014/main" id="{A4A13F88-9920-414A-9244-CED623613BDF}"/>
              </a:ext>
            </a:extLst>
          </p:cNvPr>
          <p:cNvSpPr>
            <a:spLocks noGrp="1"/>
          </p:cNvSpPr>
          <p:nvPr>
            <p:ph type="sldNum" sz="quarter" idx="22"/>
          </p:nvPr>
        </p:nvSpPr>
        <p:spPr/>
        <p:txBody>
          <a:bodyPr/>
          <a:lstStyle/>
          <a:p>
            <a:fld id="{267CDB12-45E5-4FD7-AE50-9CB5AFC72BA1}" type="slidenum">
              <a:rPr lang="en-GB" smtClean="0"/>
              <a:pPr/>
              <a:t>‹#›</a:t>
            </a:fld>
            <a:endParaRPr lang="en-GB"/>
          </a:p>
        </p:txBody>
      </p:sp>
      <p:sp>
        <p:nvSpPr>
          <p:cNvPr id="4" name="Content Placeholder 3">
            <a:extLst>
              <a:ext uri="{FF2B5EF4-FFF2-40B4-BE49-F238E27FC236}">
                <a16:creationId xmlns:a16="http://schemas.microsoft.com/office/drawing/2014/main" id="{EB845BDC-1B85-46CA-95AD-1AC27ED2AC95}"/>
              </a:ext>
            </a:extLst>
          </p:cNvPr>
          <p:cNvSpPr>
            <a:spLocks noGrp="1"/>
          </p:cNvSpPr>
          <p:nvPr>
            <p:ph sz="quarter" idx="23"/>
          </p:nvPr>
        </p:nvSpPr>
        <p:spPr>
          <a:xfrm>
            <a:off x="60960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183B5D87-17FD-4CB3-8480-2C99315F1311}"/>
              </a:ext>
            </a:extLst>
          </p:cNvPr>
          <p:cNvSpPr>
            <a:spLocks noGrp="1"/>
          </p:cNvSpPr>
          <p:nvPr>
            <p:ph sz="quarter" idx="24"/>
          </p:nvPr>
        </p:nvSpPr>
        <p:spPr>
          <a:xfrm>
            <a:off x="4325112"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1">
            <a:extLst>
              <a:ext uri="{FF2B5EF4-FFF2-40B4-BE49-F238E27FC236}">
                <a16:creationId xmlns:a16="http://schemas.microsoft.com/office/drawing/2014/main" id="{36AFC88D-8686-482D-A9EA-FDFE4646E929}"/>
              </a:ext>
            </a:extLst>
          </p:cNvPr>
          <p:cNvSpPr>
            <a:spLocks noGrp="1"/>
          </p:cNvSpPr>
          <p:nvPr>
            <p:ph sz="quarter" idx="25"/>
          </p:nvPr>
        </p:nvSpPr>
        <p:spPr>
          <a:xfrm>
            <a:off x="8046720" y="1920240"/>
            <a:ext cx="3538728"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346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Captio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C812B75-7FE4-C143-BD4E-335D298AAC2D}"/>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6" name="Content Placeholder 3">
            <a:extLst>
              <a:ext uri="{FF2B5EF4-FFF2-40B4-BE49-F238E27FC236}">
                <a16:creationId xmlns:a16="http://schemas.microsoft.com/office/drawing/2014/main" id="{7D186497-357B-4F1B-9C0C-F903BE1357D8}"/>
              </a:ext>
            </a:extLst>
          </p:cNvPr>
          <p:cNvSpPr>
            <a:spLocks noGrp="1"/>
          </p:cNvSpPr>
          <p:nvPr>
            <p:ph sz="quarter" idx="18" hasCustomPrompt="1"/>
          </p:nvPr>
        </p:nvSpPr>
        <p:spPr>
          <a:xfrm>
            <a:off x="609599" y="1920240"/>
            <a:ext cx="7266941" cy="4137659"/>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8253729" y="1929384"/>
            <a:ext cx="3328672" cy="1080000"/>
          </a:xfrm>
        </p:spPr>
        <p:txBody>
          <a:bodyPr tIns="91440">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hasCustomPrompt="1"/>
          </p:nvPr>
        </p:nvSpPr>
        <p:spPr>
          <a:xfrm>
            <a:off x="8253729" y="3337560"/>
            <a:ext cx="3328672" cy="1080000"/>
          </a:xfrm>
        </p:spPr>
        <p:txBody>
          <a:bodyPr>
            <a:noAutofit/>
          </a:bodyPr>
          <a:lstStyle>
            <a:lvl1pPr marL="18288" indent="0">
              <a:lnSpc>
                <a:spcPct val="9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9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9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6" name="Title 5">
            <a:extLst>
              <a:ext uri="{FF2B5EF4-FFF2-40B4-BE49-F238E27FC236}">
                <a16:creationId xmlns:a16="http://schemas.microsoft.com/office/drawing/2014/main" id="{31CD2555-A8C6-0847-9C61-2C0C2C2289C4}"/>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BE0D1227-9172-074E-B1B8-EDC39F2A0169}"/>
              </a:ext>
            </a:extLst>
          </p:cNvPr>
          <p:cNvSpPr>
            <a:spLocks noGrp="1"/>
          </p:cNvSpPr>
          <p:nvPr>
            <p:ph type="ftr" sz="quarter" idx="20"/>
          </p:nvPr>
        </p:nvSpPr>
        <p:spPr/>
        <p:txBody>
          <a:bodyPr/>
          <a:lstStyle/>
          <a:p>
            <a:r>
              <a:rPr lang="en-US" dirty="0"/>
              <a:t>© 2023 AVEVA Group plc and its subsidiaries. All rights reserved.</a:t>
            </a:r>
            <a:endParaRPr lang="en-GB" dirty="0"/>
          </a:p>
        </p:txBody>
      </p:sp>
      <p:sp>
        <p:nvSpPr>
          <p:cNvPr id="9" name="Slide Number Placeholder 8">
            <a:extLst>
              <a:ext uri="{FF2B5EF4-FFF2-40B4-BE49-F238E27FC236}">
                <a16:creationId xmlns:a16="http://schemas.microsoft.com/office/drawing/2014/main" id="{F281C14A-1F69-5C41-A0B5-C2383F1AA8DC}"/>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6379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ption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62527-69C2-1545-8A37-DF14098EE150}"/>
              </a:ext>
            </a:extLst>
          </p:cNvPr>
          <p:cNvSpPr>
            <a:spLocks noGrp="1"/>
          </p:cNvSpPr>
          <p:nvPr>
            <p:ph type="title"/>
          </p:nvPr>
        </p:nvSpPr>
        <p:spPr/>
        <p:txBody>
          <a:body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9A636838-E288-6E41-951D-112A4F82CC78}"/>
              </a:ext>
            </a:extLst>
          </p:cNvPr>
          <p:cNvSpPr>
            <a:spLocks noGrp="1"/>
          </p:cNvSpPr>
          <p:nvPr>
            <p:ph type="body" sz="quarter" idx="13" hasCustomPrompt="1"/>
          </p:nvPr>
        </p:nvSpPr>
        <p:spPr>
          <a:xfrm>
            <a:off x="609583"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12">
            <a:extLst>
              <a:ext uri="{FF2B5EF4-FFF2-40B4-BE49-F238E27FC236}">
                <a16:creationId xmlns:a16="http://schemas.microsoft.com/office/drawing/2014/main" id="{F881A89A-5B99-4886-A44D-173F33A532E6}"/>
              </a:ext>
            </a:extLst>
          </p:cNvPr>
          <p:cNvSpPr>
            <a:spLocks noGrp="1"/>
          </p:cNvSpPr>
          <p:nvPr>
            <p:ph type="body" sz="quarter" idx="15" hasCustomPrompt="1"/>
          </p:nvPr>
        </p:nvSpPr>
        <p:spPr>
          <a:xfrm>
            <a:off x="609600" y="1920240"/>
            <a:ext cx="3328670" cy="1080000"/>
          </a:xfrm>
        </p:spPr>
        <p:txBody>
          <a:bodyPr tIns="91440">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GB" dirty="0"/>
              <a:t>Edit Master text styles</a:t>
            </a:r>
          </a:p>
          <a:p>
            <a:pPr lvl="1"/>
            <a:r>
              <a:rPr lang="en-GB" dirty="0"/>
              <a:t>Second level</a:t>
            </a:r>
          </a:p>
          <a:p>
            <a:pPr lvl="2"/>
            <a:r>
              <a:rPr lang="en-GB" dirty="0"/>
              <a:t>Third level</a:t>
            </a:r>
          </a:p>
        </p:txBody>
      </p:sp>
      <p:sp>
        <p:nvSpPr>
          <p:cNvPr id="14" name="Text Placeholder 12">
            <a:extLst>
              <a:ext uri="{FF2B5EF4-FFF2-40B4-BE49-F238E27FC236}">
                <a16:creationId xmlns:a16="http://schemas.microsoft.com/office/drawing/2014/main" id="{43AA7D44-BC15-475B-B3F8-FCBE61D905F4}"/>
              </a:ext>
            </a:extLst>
          </p:cNvPr>
          <p:cNvSpPr>
            <a:spLocks noGrp="1"/>
          </p:cNvSpPr>
          <p:nvPr>
            <p:ph type="body" sz="quarter" idx="16"/>
          </p:nvPr>
        </p:nvSpPr>
        <p:spPr>
          <a:xfrm>
            <a:off x="609600" y="3337560"/>
            <a:ext cx="3328670" cy="1080000"/>
          </a:xfrm>
        </p:spPr>
        <p:txBody>
          <a:bodyPr>
            <a:noAutofit/>
          </a:bodyPr>
          <a:lstStyle>
            <a:lvl1pPr marL="18288" indent="0">
              <a:lnSpc>
                <a:spcPct val="100000"/>
              </a:lnSpc>
              <a:spcAft>
                <a:spcPts val="300"/>
              </a:spcAft>
              <a:buNone/>
              <a:defRPr sz="1800" b="0" cap="all" baseline="0">
                <a:solidFill>
                  <a:schemeClr val="accent1"/>
                </a:solidFill>
                <a:latin typeface="+mn-lt"/>
                <a:cs typeface="Calibri" panose="020F0502020204030204" pitchFamily="34" charset="0"/>
              </a:defRPr>
            </a:lvl1pPr>
            <a:lvl2pPr marL="18288" indent="0" algn="l">
              <a:lnSpc>
                <a:spcPct val="100000"/>
              </a:lnSpc>
              <a:spcBef>
                <a:spcPts val="0"/>
              </a:spcBef>
              <a:spcAft>
                <a:spcPts val="300"/>
              </a:spcAft>
              <a:buNone/>
              <a:defRPr sz="1600" b="0" cap="none" baseline="0">
                <a:solidFill>
                  <a:schemeClr val="tx1"/>
                </a:solidFill>
                <a:latin typeface="+mn-lt"/>
                <a:cs typeface="Calibri" panose="020F0502020204030204" pitchFamily="34" charset="0"/>
              </a:defRPr>
            </a:lvl2pPr>
            <a:lvl3pPr marL="18288" indent="0">
              <a:lnSpc>
                <a:spcPct val="100000"/>
              </a:lnSpc>
              <a:spcBef>
                <a:spcPts val="0"/>
              </a:spcBef>
              <a:spcAft>
                <a:spcPts val="300"/>
              </a:spcAft>
              <a:buNone/>
              <a:defRPr sz="1400">
                <a:solidFill>
                  <a:schemeClr val="tx1"/>
                </a:solidFill>
                <a:latin typeface="+mn-lt"/>
                <a:cs typeface="Calibri" panose="020F0502020204030204" pitchFamily="34" charset="0"/>
              </a:defRPr>
            </a:lvl3pPr>
          </a:lstStyle>
          <a:p>
            <a:pPr lvl="0"/>
            <a:r>
              <a:rPr lang="en-US"/>
              <a:t>Click to edit Master text styles</a:t>
            </a:r>
          </a:p>
          <a:p>
            <a:pPr lvl="1"/>
            <a:r>
              <a:rPr lang="en-US"/>
              <a:t>Second level</a:t>
            </a:r>
          </a:p>
          <a:p>
            <a:pPr lvl="2"/>
            <a:r>
              <a:rPr lang="en-US"/>
              <a:t>Third level</a:t>
            </a:r>
          </a:p>
        </p:txBody>
      </p:sp>
      <p:sp>
        <p:nvSpPr>
          <p:cNvPr id="15" name="Content Placeholder 3">
            <a:extLst>
              <a:ext uri="{FF2B5EF4-FFF2-40B4-BE49-F238E27FC236}">
                <a16:creationId xmlns:a16="http://schemas.microsoft.com/office/drawing/2014/main" id="{8C39B1C2-65CF-4E3C-B34E-0954BB55D8E4}"/>
              </a:ext>
            </a:extLst>
          </p:cNvPr>
          <p:cNvSpPr>
            <a:spLocks noGrp="1"/>
          </p:cNvSpPr>
          <p:nvPr>
            <p:ph sz="quarter" idx="18" hasCustomPrompt="1"/>
          </p:nvPr>
        </p:nvSpPr>
        <p:spPr>
          <a:xfrm>
            <a:off x="4312730" y="1920240"/>
            <a:ext cx="7269653" cy="4100513"/>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7" name="Footer Placeholder 6">
            <a:extLst>
              <a:ext uri="{FF2B5EF4-FFF2-40B4-BE49-F238E27FC236}">
                <a16:creationId xmlns:a16="http://schemas.microsoft.com/office/drawing/2014/main" id="{C50269A9-E692-AB4E-8AFB-FA4A99B286BA}"/>
              </a:ext>
            </a:extLst>
          </p:cNvPr>
          <p:cNvSpPr>
            <a:spLocks noGrp="1"/>
          </p:cNvSpPr>
          <p:nvPr>
            <p:ph type="ftr" sz="quarter" idx="20"/>
          </p:nvPr>
        </p:nvSpPr>
        <p:spPr/>
        <p:txBody>
          <a:bodyPr/>
          <a:lstStyle/>
          <a:p>
            <a:r>
              <a:rPr lang="en-US" dirty="0"/>
              <a:t>© 2023 AVEVA Group plc and its subsidiaries. All rights reserved.</a:t>
            </a:r>
            <a:endParaRPr lang="en-GB" dirty="0"/>
          </a:p>
        </p:txBody>
      </p:sp>
      <p:sp>
        <p:nvSpPr>
          <p:cNvPr id="9" name="Slide Number Placeholder 8">
            <a:extLst>
              <a:ext uri="{FF2B5EF4-FFF2-40B4-BE49-F238E27FC236}">
                <a16:creationId xmlns:a16="http://schemas.microsoft.com/office/drawing/2014/main" id="{A15D8BFF-0F48-A446-9A6B-41FC0E7230C9}"/>
              </a:ext>
            </a:extLst>
          </p:cNvPr>
          <p:cNvSpPr>
            <a:spLocks noGrp="1"/>
          </p:cNvSpPr>
          <p:nvPr>
            <p:ph type="sldNum" sz="quarter" idx="21"/>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383717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and Small 3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67BD7-ADDB-5744-B8EE-FCA1BC46C0CA}"/>
              </a:ext>
            </a:extLst>
          </p:cNvPr>
          <p:cNvSpPr>
            <a:spLocks noGrp="1"/>
          </p:cNvSpPr>
          <p:nvPr>
            <p:ph type="title"/>
          </p:nvPr>
        </p:nvSpPr>
        <p:spPr/>
        <p:txBody>
          <a:bodyPr/>
          <a:lstStyle/>
          <a:p>
            <a:r>
              <a:rPr lang="en-US"/>
              <a:t>Click to edit Master title style</a:t>
            </a:r>
            <a:endParaRPr lang="en-GB" dirty="0"/>
          </a:p>
        </p:txBody>
      </p:sp>
      <p:sp>
        <p:nvSpPr>
          <p:cNvPr id="8" name="Text Placeholder 7">
            <a:extLst>
              <a:ext uri="{FF2B5EF4-FFF2-40B4-BE49-F238E27FC236}">
                <a16:creationId xmlns:a16="http://schemas.microsoft.com/office/drawing/2014/main" id="{5FD7456B-5E64-6048-AFDC-E9E793E60CAE}"/>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4" name="Content Placeholder 3">
            <a:extLst>
              <a:ext uri="{FF2B5EF4-FFF2-40B4-BE49-F238E27FC236}">
                <a16:creationId xmlns:a16="http://schemas.microsoft.com/office/drawing/2014/main" id="{A1B28538-0660-496B-A807-0B64E788C55A}"/>
              </a:ext>
            </a:extLst>
          </p:cNvPr>
          <p:cNvSpPr>
            <a:spLocks noGrp="1"/>
          </p:cNvSpPr>
          <p:nvPr>
            <p:ph sz="quarter" idx="16"/>
          </p:nvPr>
        </p:nvSpPr>
        <p:spPr>
          <a:xfrm>
            <a:off x="609600" y="1920239"/>
            <a:ext cx="5212080" cy="4142231"/>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16" name="Content Placeholder 3">
            <a:extLst>
              <a:ext uri="{FF2B5EF4-FFF2-40B4-BE49-F238E27FC236}">
                <a16:creationId xmlns:a16="http://schemas.microsoft.com/office/drawing/2014/main" id="{02FB1B36-F80E-4723-83CF-0A5EA55833BF}"/>
              </a:ext>
            </a:extLst>
          </p:cNvPr>
          <p:cNvSpPr>
            <a:spLocks noGrp="1"/>
          </p:cNvSpPr>
          <p:nvPr>
            <p:ph sz="quarter" idx="17" hasCustomPrompt="1"/>
          </p:nvPr>
        </p:nvSpPr>
        <p:spPr>
          <a:xfrm>
            <a:off x="6367274" y="1920239"/>
            <a:ext cx="2468880" cy="3609405"/>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7" name="Footer Placeholder 6">
            <a:extLst>
              <a:ext uri="{FF2B5EF4-FFF2-40B4-BE49-F238E27FC236}">
                <a16:creationId xmlns:a16="http://schemas.microsoft.com/office/drawing/2014/main" id="{B77DB02C-7D1F-1743-BB98-4395DA25C132}"/>
              </a:ext>
            </a:extLst>
          </p:cNvPr>
          <p:cNvSpPr>
            <a:spLocks noGrp="1"/>
          </p:cNvSpPr>
          <p:nvPr>
            <p:ph type="ftr" sz="quarter" idx="22"/>
          </p:nvPr>
        </p:nvSpPr>
        <p:spPr/>
        <p:txBody>
          <a:bodyPr/>
          <a:lstStyle/>
          <a:p>
            <a:r>
              <a:rPr lang="en-US" dirty="0"/>
              <a:t>© 2023 AVEVA Group plc and its subsidiaries. All rights reserved.</a:t>
            </a:r>
            <a:endParaRPr lang="en-GB" dirty="0"/>
          </a:p>
        </p:txBody>
      </p:sp>
      <p:sp>
        <p:nvSpPr>
          <p:cNvPr id="9" name="Slide Number Placeholder 8">
            <a:extLst>
              <a:ext uri="{FF2B5EF4-FFF2-40B4-BE49-F238E27FC236}">
                <a16:creationId xmlns:a16="http://schemas.microsoft.com/office/drawing/2014/main" id="{3B146575-4D7B-A44A-ABBE-D104595C9193}"/>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13" name="Content Placeholder 3">
            <a:extLst>
              <a:ext uri="{FF2B5EF4-FFF2-40B4-BE49-F238E27FC236}">
                <a16:creationId xmlns:a16="http://schemas.microsoft.com/office/drawing/2014/main" id="{4E7B4A80-82BB-40D8-838C-669C383B2556}"/>
              </a:ext>
            </a:extLst>
          </p:cNvPr>
          <p:cNvSpPr>
            <a:spLocks noGrp="1"/>
          </p:cNvSpPr>
          <p:nvPr>
            <p:ph sz="quarter" idx="25" hasCustomPrompt="1"/>
          </p:nvPr>
        </p:nvSpPr>
        <p:spPr>
          <a:xfrm>
            <a:off x="9113520"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Tree>
    <p:extLst>
      <p:ext uri="{BB962C8B-B14F-4D97-AF65-F5344CB8AC3E}">
        <p14:creationId xmlns:p14="http://schemas.microsoft.com/office/powerpoint/2010/main" val="219032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and Large 3 Content">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59525DAF-E226-4FE5-A8BF-23532C14A8E9}"/>
              </a:ext>
            </a:extLst>
          </p:cNvPr>
          <p:cNvSpPr>
            <a:spLocks noGrp="1"/>
          </p:cNvSpPr>
          <p:nvPr>
            <p:ph sz="quarter" idx="16"/>
          </p:nvPr>
        </p:nvSpPr>
        <p:spPr>
          <a:xfrm>
            <a:off x="6373368" y="1920240"/>
            <a:ext cx="5209032" cy="4142232"/>
          </a:xfrm>
        </p:spPr>
        <p:txBody>
          <a:bodyPr anchor="t"/>
          <a:lstStyle>
            <a:lvl1pPr marL="18288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lang="en-GB" sz="2300" kern="1200" dirty="0">
                <a:solidFill>
                  <a:schemeClr val="tx1"/>
                </a:solidFill>
                <a:latin typeface="+mn-lt"/>
                <a:ea typeface="+mn-ea"/>
                <a:cs typeface="Calibri" panose="020F0502020204030204" pitchFamily="34" charset="0"/>
              </a:defRPr>
            </a:lvl1pPr>
            <a:lvl2pPr marL="36576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2pPr>
            <a:lvl3pPr marL="54864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3pPr>
            <a:lvl4pPr marL="73152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4pPr>
            <a:lvl5pPr marL="914400" marR="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lvl5pPr>
          </a:lstStyle>
          <a:p>
            <a:pPr marL="182880" marR="0" lvl="0"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Click to edit Master text styles</a:t>
            </a:r>
          </a:p>
          <a:p>
            <a:pPr marL="182880" marR="0" lvl="1"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Second level</a:t>
            </a:r>
          </a:p>
          <a:p>
            <a:pPr marL="182880" marR="0" lvl="2"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Third level</a:t>
            </a:r>
          </a:p>
          <a:p>
            <a:pPr marL="182880" marR="0" lvl="3"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Fourth level</a:t>
            </a:r>
          </a:p>
          <a:p>
            <a:pPr marL="182880" marR="0" lvl="4" indent="-182880" algn="l" defTabSz="914400" rtl="0" eaLnBrk="1" fontAlgn="auto" latinLnBrk="0" hangingPunct="1">
              <a:lnSpc>
                <a:spcPct val="100000"/>
              </a:lnSpc>
              <a:spcBef>
                <a:spcPts val="0"/>
              </a:spcBef>
              <a:spcAft>
                <a:spcPts val="900"/>
              </a:spcAft>
              <a:buClr>
                <a:srgbClr val="F70656"/>
              </a:buClr>
              <a:buSzPct val="100000"/>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Calibri" panose="020F0502020204030204" pitchFamily="34" charset="0"/>
              </a:rPr>
              <a:t>Fifth level</a:t>
            </a:r>
            <a:endParaRPr kumimoji="0" lang="en-US" sz="1100" b="0" i="0" u="none" strike="noStrike" kern="1200" cap="none" spc="0" normalizeH="0" baseline="0" noProof="0" dirty="0">
              <a:ln>
                <a:noFill/>
              </a:ln>
              <a:solidFill>
                <a:srgbClr val="000000"/>
              </a:solidFill>
              <a:effectLst/>
              <a:uLnTx/>
              <a:uFillTx/>
              <a:latin typeface="+mn-lt"/>
              <a:ea typeface="+mn-ea"/>
              <a:cs typeface="Calibri" panose="020F0502020204030204" pitchFamily="34" charset="0"/>
            </a:endParaRPr>
          </a:p>
        </p:txBody>
      </p:sp>
      <p:sp>
        <p:nvSpPr>
          <p:cNvPr id="20" name="Content Placeholder 3">
            <a:extLst>
              <a:ext uri="{FF2B5EF4-FFF2-40B4-BE49-F238E27FC236}">
                <a16:creationId xmlns:a16="http://schemas.microsoft.com/office/drawing/2014/main" id="{F3B72441-99EC-4856-8AF5-149EC82513DA}"/>
              </a:ext>
            </a:extLst>
          </p:cNvPr>
          <p:cNvSpPr>
            <a:spLocks noGrp="1"/>
          </p:cNvSpPr>
          <p:nvPr>
            <p:ph sz="quarter" idx="18" hasCustomPrompt="1"/>
          </p:nvPr>
        </p:nvSpPr>
        <p:spPr>
          <a:xfrm>
            <a:off x="606552"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15" name="Content Placeholder 3">
            <a:extLst>
              <a:ext uri="{FF2B5EF4-FFF2-40B4-BE49-F238E27FC236}">
                <a16:creationId xmlns:a16="http://schemas.microsoft.com/office/drawing/2014/main" id="{C7EA07DA-ED1F-4164-A340-C1FECD7806B9}"/>
              </a:ext>
            </a:extLst>
          </p:cNvPr>
          <p:cNvSpPr>
            <a:spLocks noGrp="1"/>
          </p:cNvSpPr>
          <p:nvPr>
            <p:ph sz="quarter" idx="25" hasCustomPrompt="1"/>
          </p:nvPr>
        </p:nvSpPr>
        <p:spPr>
          <a:xfrm>
            <a:off x="3355668" y="1920240"/>
            <a:ext cx="2468880" cy="3609404"/>
          </a:xfrm>
        </p:spPr>
        <p:txBody>
          <a:bodyPr anchor="ctr"/>
          <a:lstStyle>
            <a:lvl1pPr marL="0" indent="0" algn="ctr">
              <a:buFont typeface="Arial" panose="020B0604020202020204" pitchFamily="34" charset="0"/>
              <a:buNone/>
              <a:defRPr lang="en-GB" sz="2300" kern="1200" dirty="0">
                <a:solidFill>
                  <a:schemeClr val="tx1"/>
                </a:solidFill>
                <a:latin typeface="+mn-lt"/>
                <a:ea typeface="+mn-ea"/>
                <a:cs typeface="Calibri" panose="020F0502020204030204" pitchFamily="34" charset="0"/>
              </a:defRPr>
            </a:lvl1pPr>
          </a:lstStyle>
          <a:p>
            <a:pPr lvl="0"/>
            <a:r>
              <a:rPr lang="en-GB" dirty="0"/>
              <a:t>Click icon to </a:t>
            </a:r>
            <a:br>
              <a:rPr lang="en-GB" dirty="0"/>
            </a:br>
            <a:r>
              <a:rPr lang="en-GB" dirty="0"/>
              <a:t>add object</a:t>
            </a:r>
          </a:p>
        </p:txBody>
      </p:sp>
      <p:sp>
        <p:nvSpPr>
          <p:cNvPr id="8" name="Text Placeholder 7">
            <a:extLst>
              <a:ext uri="{FF2B5EF4-FFF2-40B4-BE49-F238E27FC236}">
                <a16:creationId xmlns:a16="http://schemas.microsoft.com/office/drawing/2014/main" id="{E17F690D-AC76-504B-9894-B8CD580E7D1F}"/>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2" name="Title 1">
            <a:extLst>
              <a:ext uri="{FF2B5EF4-FFF2-40B4-BE49-F238E27FC236}">
                <a16:creationId xmlns:a16="http://schemas.microsoft.com/office/drawing/2014/main" id="{F2DE1940-5851-E34B-A047-B431B4BF784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876E809-6D27-D847-9102-14C84F9BB7D2}"/>
              </a:ext>
            </a:extLst>
          </p:cNvPr>
          <p:cNvSpPr>
            <a:spLocks noGrp="1"/>
          </p:cNvSpPr>
          <p:nvPr>
            <p:ph type="ftr" sz="quarter" idx="22"/>
          </p:nvPr>
        </p:nvSpPr>
        <p:spPr/>
        <p:txBody>
          <a:bodyPr/>
          <a:lstStyle/>
          <a:p>
            <a:r>
              <a:rPr lang="en-US" dirty="0"/>
              <a:t>© 2023 AVEVA Group plc and its subsidiaries. All rights reserved.</a:t>
            </a:r>
            <a:endParaRPr lang="en-GB" dirty="0"/>
          </a:p>
        </p:txBody>
      </p:sp>
      <p:sp>
        <p:nvSpPr>
          <p:cNvPr id="5" name="Slide Number Placeholder 4">
            <a:extLst>
              <a:ext uri="{FF2B5EF4-FFF2-40B4-BE49-F238E27FC236}">
                <a16:creationId xmlns:a16="http://schemas.microsoft.com/office/drawing/2014/main" id="{F4BD33CF-EF93-9E44-903A-E85F76CCE7B4}"/>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12895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Photo">
    <p:bg>
      <p:bgPr>
        <a:solidFill>
          <a:schemeClr val="bg1"/>
        </a:solidFill>
        <a:effectLst/>
      </p:bgPr>
    </p:bg>
    <p:spTree>
      <p:nvGrpSpPr>
        <p:cNvPr id="1" name=""/>
        <p:cNvGrpSpPr/>
        <p:nvPr/>
      </p:nvGrpSpPr>
      <p:grpSpPr>
        <a:xfrm>
          <a:off x="0" y="0"/>
          <a:ext cx="0" cy="0"/>
          <a:chOff x="0" y="0"/>
          <a:chExt cx="0" cy="0"/>
        </a:xfrm>
      </p:grpSpPr>
      <p:sp>
        <p:nvSpPr>
          <p:cNvPr id="20" name="Text Placeholder 7">
            <a:extLst>
              <a:ext uri="{FF2B5EF4-FFF2-40B4-BE49-F238E27FC236}">
                <a16:creationId xmlns:a16="http://schemas.microsoft.com/office/drawing/2014/main" id="{CF50DE83-481E-9B45-9EBC-5C3646FF7735}"/>
              </a:ext>
            </a:extLst>
          </p:cNvPr>
          <p:cNvSpPr>
            <a:spLocks noGrp="1"/>
          </p:cNvSpPr>
          <p:nvPr>
            <p:ph type="body" sz="quarter" idx="13" hasCustomPrompt="1"/>
          </p:nvPr>
        </p:nvSpPr>
        <p:spPr>
          <a:xfrm>
            <a:off x="609600" y="1426464"/>
            <a:ext cx="50546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25" name="Picture Placeholder 3">
            <a:extLst>
              <a:ext uri="{FF2B5EF4-FFF2-40B4-BE49-F238E27FC236}">
                <a16:creationId xmlns:a16="http://schemas.microsoft.com/office/drawing/2014/main" id="{FC293AC8-10B8-4969-B6D2-FA05ED9AE145}"/>
              </a:ext>
              <a:ext uri="{C183D7F6-B498-43B3-948B-1728B52AA6E4}">
                <adec:decorative xmlns:adec="http://schemas.microsoft.com/office/drawing/2017/decorative" val="1"/>
              </a:ext>
            </a:extLst>
          </p:cNvPr>
          <p:cNvSpPr>
            <a:spLocks noGrp="1"/>
          </p:cNvSpPr>
          <p:nvPr>
            <p:ph type="pic" sz="quarter" idx="15" hasCustomPrompt="1"/>
          </p:nvPr>
        </p:nvSpPr>
        <p:spPr>
          <a:xfrm>
            <a:off x="6096000" y="-9144"/>
            <a:ext cx="6108192" cy="6879600"/>
          </a:xfrm>
          <a:prstGeom prst="rect">
            <a:avLst/>
          </a:prstGeom>
          <a:gradFill>
            <a:gsLst>
              <a:gs pos="11000">
                <a:schemeClr val="tx2"/>
              </a:gs>
              <a:gs pos="100000">
                <a:schemeClr val="accent1"/>
              </a:gs>
            </a:gsLst>
            <a:lin ang="2700000" scaled="0"/>
          </a:gra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7E5A9918-D0F1-4E3A-BC00-0A470C1DFF2D}"/>
              </a:ext>
            </a:extLst>
          </p:cNvPr>
          <p:cNvSpPr txBox="1"/>
          <p:nvPr userDrawn="1"/>
        </p:nvSpPr>
        <p:spPr>
          <a:xfrm>
            <a:off x="6215791" y="6957236"/>
            <a:ext cx="5976209"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https://avevaimages.thirdlight.com/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789E2BC8-79D1-C540-9D53-9B21B5AA8E89}"/>
              </a:ext>
            </a:extLst>
          </p:cNvPr>
          <p:cNvSpPr>
            <a:spLocks noGrp="1"/>
          </p:cNvSpPr>
          <p:nvPr>
            <p:ph type="title"/>
          </p:nvPr>
        </p:nvSpPr>
        <p:spPr>
          <a:xfrm>
            <a:off x="612648" y="585216"/>
            <a:ext cx="5051552" cy="804672"/>
          </a:xfrm>
        </p:spPr>
        <p:txBody>
          <a:body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D942DE20-7B2B-EA43-969E-C8BA829045DB}"/>
              </a:ext>
            </a:extLst>
          </p:cNvPr>
          <p:cNvSpPr>
            <a:spLocks noGrp="1"/>
          </p:cNvSpPr>
          <p:nvPr>
            <p:ph type="ftr" sz="quarter" idx="22"/>
          </p:nvPr>
        </p:nvSpPr>
        <p:spPr/>
        <p:txBody>
          <a:bodyPr/>
          <a:lstStyle/>
          <a:p>
            <a:r>
              <a:rPr lang="en-US" dirty="0"/>
              <a:t>© 2023 AVEVA Group plc and its subsidiaries. All rights reserved.</a:t>
            </a:r>
            <a:endParaRPr lang="en-GB" dirty="0"/>
          </a:p>
        </p:txBody>
      </p:sp>
      <p:sp>
        <p:nvSpPr>
          <p:cNvPr id="10" name="Slide Number Placeholder 9">
            <a:extLst>
              <a:ext uri="{FF2B5EF4-FFF2-40B4-BE49-F238E27FC236}">
                <a16:creationId xmlns:a16="http://schemas.microsoft.com/office/drawing/2014/main" id="{551F292F-A06B-E940-8CC4-4098518C5EBC}"/>
              </a:ext>
            </a:extLst>
          </p:cNvPr>
          <p:cNvSpPr>
            <a:spLocks noGrp="1"/>
          </p:cNvSpPr>
          <p:nvPr>
            <p:ph type="sldNum" sz="quarter" idx="23"/>
          </p:nvPr>
        </p:nvSpPr>
        <p:spPr/>
        <p:txBody>
          <a:bodyPr/>
          <a:lstStyle/>
          <a:p>
            <a:fld id="{267CDB12-45E5-4FD7-AE50-9CB5AFC72BA1}" type="slidenum">
              <a:rPr lang="en-GB" smtClean="0"/>
              <a:pPr/>
              <a:t>‹#›</a:t>
            </a:fld>
            <a:endParaRPr lang="en-GB"/>
          </a:p>
        </p:txBody>
      </p:sp>
      <p:sp>
        <p:nvSpPr>
          <p:cNvPr id="6" name="Content Placeholder 5">
            <a:extLst>
              <a:ext uri="{FF2B5EF4-FFF2-40B4-BE49-F238E27FC236}">
                <a16:creationId xmlns:a16="http://schemas.microsoft.com/office/drawing/2014/main" id="{0E4A2360-A079-4C84-B980-7259F9ADC0B0}"/>
              </a:ext>
            </a:extLst>
          </p:cNvPr>
          <p:cNvSpPr>
            <a:spLocks noGrp="1"/>
          </p:cNvSpPr>
          <p:nvPr>
            <p:ph sz="quarter" idx="24"/>
          </p:nvPr>
        </p:nvSpPr>
        <p:spPr>
          <a:xfrm>
            <a:off x="609600" y="1920240"/>
            <a:ext cx="5056632"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nline Image Placeholder 7">
            <a:extLst>
              <a:ext uri="{FF2B5EF4-FFF2-40B4-BE49-F238E27FC236}">
                <a16:creationId xmlns:a16="http://schemas.microsoft.com/office/drawing/2014/main" id="{6934093B-F2A7-4E1E-B334-D9A404D4110A}"/>
              </a:ext>
            </a:extLst>
          </p:cNvPr>
          <p:cNvSpPr>
            <a:spLocks noGrp="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425571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and Content">
    <p:bg>
      <p:bgPr>
        <a:solidFill>
          <a:schemeClr val="bg1"/>
        </a:solidFill>
        <a:effectLst/>
      </p:bgPr>
    </p:bg>
    <p:spTree>
      <p:nvGrpSpPr>
        <p:cNvPr id="1" name=""/>
        <p:cNvGrpSpPr/>
        <p:nvPr/>
      </p:nvGrpSpPr>
      <p:grpSpPr>
        <a:xfrm>
          <a:off x="0" y="0"/>
          <a:ext cx="0" cy="0"/>
          <a:chOff x="0" y="0"/>
          <a:chExt cx="0" cy="0"/>
        </a:xfrm>
      </p:grpSpPr>
      <p:sp>
        <p:nvSpPr>
          <p:cNvPr id="37" name="Picture Placeholder 3">
            <a:extLst>
              <a:ext uri="{FF2B5EF4-FFF2-40B4-BE49-F238E27FC236}">
                <a16:creationId xmlns:a16="http://schemas.microsoft.com/office/drawing/2014/main" id="{9A8A3119-8FBA-4783-8FBD-9A15FFC02902}"/>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6108192" cy="6885432"/>
          </a:xfrm>
          <a:prstGeom prst="rect">
            <a:avLst/>
          </a:prstGeom>
          <a:gradFill>
            <a:gsLst>
              <a:gs pos="11000">
                <a:schemeClr val="tx2"/>
              </a:gs>
              <a:gs pos="100000">
                <a:schemeClr val="accent1"/>
              </a:gs>
            </a:gsLst>
            <a:lin ang="2700000" scaled="0"/>
          </a:gra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5" name="Text Placeholder 7">
            <a:extLst>
              <a:ext uri="{FF2B5EF4-FFF2-40B4-BE49-F238E27FC236}">
                <a16:creationId xmlns:a16="http://schemas.microsoft.com/office/drawing/2014/main" id="{92053DD7-7B95-4D58-8EBA-0F48F7F1E9C6}"/>
              </a:ext>
            </a:extLst>
          </p:cNvPr>
          <p:cNvSpPr>
            <a:spLocks noGrp="1"/>
          </p:cNvSpPr>
          <p:nvPr>
            <p:ph type="body" sz="quarter" idx="13" hasCustomPrompt="1"/>
          </p:nvPr>
        </p:nvSpPr>
        <p:spPr>
          <a:xfrm>
            <a:off x="6339317" y="1426464"/>
            <a:ext cx="5226797" cy="320040"/>
          </a:xfrm>
        </p:spPr>
        <p:txBody>
          <a:bodyPr>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pic>
        <p:nvPicPr>
          <p:cNvPr id="13" name="Picture 12">
            <a:extLst>
              <a:ext uri="{FF2B5EF4-FFF2-40B4-BE49-F238E27FC236}">
                <a16:creationId xmlns:a16="http://schemas.microsoft.com/office/drawing/2014/main" id="{4DFF57C2-9664-3649-84D5-BF718DBEE6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cxnSp>
        <p:nvCxnSpPr>
          <p:cNvPr id="42" name="Straight Connector 41">
            <a:extLst>
              <a:ext uri="{FF2B5EF4-FFF2-40B4-BE49-F238E27FC236}">
                <a16:creationId xmlns:a16="http://schemas.microsoft.com/office/drawing/2014/main" id="{5A47EF7E-78E8-D947-BFA7-CCE6EC827D75}"/>
              </a:ext>
            </a:extLst>
          </p:cNvPr>
          <p:cNvCxnSpPr>
            <a:cxnSpLocks/>
          </p:cNvCxnSpPr>
          <p:nvPr userDrawn="1"/>
        </p:nvCxnSpPr>
        <p:spPr>
          <a:xfrm flipH="1">
            <a:off x="6339317"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6AF92091-8416-433B-9488-D438A02ED0B7}"/>
              </a:ext>
            </a:extLst>
          </p:cNvPr>
          <p:cNvSpPr txBox="1"/>
          <p:nvPr userDrawn="1"/>
        </p:nvSpPr>
        <p:spPr>
          <a:xfrm>
            <a:off x="0" y="6957236"/>
            <a:ext cx="6108192" cy="1015663"/>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320E0FB1-09C1-034E-813E-144D3484C321}"/>
              </a:ext>
            </a:extLst>
          </p:cNvPr>
          <p:cNvSpPr>
            <a:spLocks noGrp="1"/>
          </p:cNvSpPr>
          <p:nvPr>
            <p:ph type="title"/>
          </p:nvPr>
        </p:nvSpPr>
        <p:spPr>
          <a:xfrm>
            <a:off x="6339317" y="585216"/>
            <a:ext cx="5234940" cy="804672"/>
          </a:xfrm>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4C1807C1-A329-4D76-82E3-A2492F37D34D}"/>
              </a:ext>
            </a:extLst>
          </p:cNvPr>
          <p:cNvSpPr>
            <a:spLocks noGrp="1"/>
          </p:cNvSpPr>
          <p:nvPr>
            <p:ph sz="quarter" idx="20"/>
          </p:nvPr>
        </p:nvSpPr>
        <p:spPr>
          <a:xfrm>
            <a:off x="6338888" y="1920240"/>
            <a:ext cx="5235575"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8FC2432D-577E-3640-97AF-BF775FD943D8}"/>
              </a:ext>
            </a:extLst>
          </p:cNvPr>
          <p:cNvSpPr>
            <a:spLocks noGrp="1"/>
          </p:cNvSpPr>
          <p:nvPr>
            <p:ph type="ftr" sz="quarter" idx="22"/>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9" name="Slide Number Placeholder 8">
            <a:extLst>
              <a:ext uri="{FF2B5EF4-FFF2-40B4-BE49-F238E27FC236}">
                <a16:creationId xmlns:a16="http://schemas.microsoft.com/office/drawing/2014/main" id="{9CA9E565-F5B7-1D4A-80D7-0A91592788DB}"/>
              </a:ext>
            </a:extLst>
          </p:cNvPr>
          <p:cNvSpPr>
            <a:spLocks noGrp="1"/>
          </p:cNvSpPr>
          <p:nvPr>
            <p:ph type="sldNum" sz="quarter" idx="23"/>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spTree>
    <p:extLst>
      <p:ext uri="{BB962C8B-B14F-4D97-AF65-F5344CB8AC3E}">
        <p14:creationId xmlns:p14="http://schemas.microsoft.com/office/powerpoint/2010/main" val="30333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Narrow Photo">
    <p:bg>
      <p:bgPr>
        <a:solidFill>
          <a:schemeClr val="bg1"/>
        </a:solidFill>
        <a:effectLst/>
      </p:bgPr>
    </p:bg>
    <p:spTree>
      <p:nvGrpSpPr>
        <p:cNvPr id="1" name=""/>
        <p:cNvGrpSpPr/>
        <p:nvPr/>
      </p:nvGrpSpPr>
      <p:grpSpPr>
        <a:xfrm>
          <a:off x="0" y="0"/>
          <a:ext cx="0" cy="0"/>
          <a:chOff x="0" y="0"/>
          <a:chExt cx="0" cy="0"/>
        </a:xfrm>
      </p:grpSpPr>
      <p:sp>
        <p:nvSpPr>
          <p:cNvPr id="21" name="Text Placeholder 7">
            <a:extLst>
              <a:ext uri="{FF2B5EF4-FFF2-40B4-BE49-F238E27FC236}">
                <a16:creationId xmlns:a16="http://schemas.microsoft.com/office/drawing/2014/main" id="{A54A5263-9E93-BF43-A15F-DBB8E60FB288}"/>
              </a:ext>
            </a:extLst>
          </p:cNvPr>
          <p:cNvSpPr>
            <a:spLocks noGrp="1"/>
          </p:cNvSpPr>
          <p:nvPr>
            <p:ph type="body" sz="quarter" idx="13" hasCustomPrompt="1"/>
          </p:nvPr>
        </p:nvSpPr>
        <p:spPr>
          <a:xfrm>
            <a:off x="609600" y="1426464"/>
            <a:ext cx="716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609600" y="5673307"/>
            <a:ext cx="7162800" cy="365760"/>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dirty="0"/>
              <a:t>Insert Reference, Source or Caption text</a:t>
            </a:r>
          </a:p>
        </p:txBody>
      </p:sp>
      <p:sp>
        <p:nvSpPr>
          <p:cNvPr id="27" name="Picture Placeholder 3">
            <a:extLst>
              <a:ext uri="{FF2B5EF4-FFF2-40B4-BE49-F238E27FC236}">
                <a16:creationId xmlns:a16="http://schemas.microsoft.com/office/drawing/2014/main" id="{6B4653AF-6DD3-47CE-92B6-B0560F7D04D9}"/>
              </a:ext>
              <a:ext uri="{C183D7F6-B498-43B3-948B-1728B52AA6E4}">
                <adec:decorative xmlns:adec="http://schemas.microsoft.com/office/drawing/2017/decorative" val="1"/>
              </a:ext>
            </a:extLst>
          </p:cNvPr>
          <p:cNvSpPr>
            <a:spLocks noGrp="1"/>
          </p:cNvSpPr>
          <p:nvPr>
            <p:ph type="pic" sz="quarter" idx="15" hasCustomPrompt="1"/>
          </p:nvPr>
        </p:nvSpPr>
        <p:spPr>
          <a:xfrm>
            <a:off x="8128000" y="-9144"/>
            <a:ext cx="4069080" cy="6879600"/>
          </a:xfrm>
          <a:prstGeom prst="rect">
            <a:avLst/>
          </a:prstGeom>
          <a:gradFill>
            <a:gsLst>
              <a:gs pos="11000">
                <a:schemeClr val="tx2"/>
              </a:gs>
              <a:gs pos="100000">
                <a:schemeClr val="accent1"/>
              </a:gs>
            </a:gsLst>
            <a:lin ang="2700000" scaled="0"/>
          </a:gra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6" name="TextBox 25">
            <a:extLst>
              <a:ext uri="{FF2B5EF4-FFF2-40B4-BE49-F238E27FC236}">
                <a16:creationId xmlns:a16="http://schemas.microsoft.com/office/drawing/2014/main" id="{EDBC5502-C42F-42D3-88E6-899DA36A4255}"/>
              </a:ext>
            </a:extLst>
          </p:cNvPr>
          <p:cNvSpPr txBox="1"/>
          <p:nvPr userDrawn="1"/>
        </p:nvSpPr>
        <p:spPr>
          <a:xfrm>
            <a:off x="8128000"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DA2B82DC-8F36-3848-9653-E5135D69FA68}"/>
              </a:ext>
            </a:extLst>
          </p:cNvPr>
          <p:cNvSpPr>
            <a:spLocks noGrp="1"/>
          </p:cNvSpPr>
          <p:nvPr>
            <p:ph type="title"/>
          </p:nvPr>
        </p:nvSpPr>
        <p:spPr>
          <a:xfrm>
            <a:off x="612648" y="585216"/>
            <a:ext cx="7159752" cy="804672"/>
          </a:xfrm>
        </p:spPr>
        <p:txBody>
          <a:bodyPr/>
          <a:lstStyle/>
          <a:p>
            <a:r>
              <a:rPr lang="en-US"/>
              <a:t>Click to edit Master title style</a:t>
            </a:r>
            <a:endParaRPr lang="en-US" dirty="0"/>
          </a:p>
        </p:txBody>
      </p:sp>
      <p:sp>
        <p:nvSpPr>
          <p:cNvPr id="7" name="Footer Placeholder 6">
            <a:extLst>
              <a:ext uri="{FF2B5EF4-FFF2-40B4-BE49-F238E27FC236}">
                <a16:creationId xmlns:a16="http://schemas.microsoft.com/office/drawing/2014/main" id="{9D9D7F0B-21E3-9645-A7FD-04C55F6A0DB5}"/>
              </a:ext>
            </a:extLst>
          </p:cNvPr>
          <p:cNvSpPr>
            <a:spLocks noGrp="1"/>
          </p:cNvSpPr>
          <p:nvPr>
            <p:ph type="ftr" sz="quarter" idx="23"/>
          </p:nvPr>
        </p:nvSpPr>
        <p:spPr/>
        <p:txBody>
          <a:bodyPr/>
          <a:lstStyle/>
          <a:p>
            <a:r>
              <a:rPr lang="en-US" dirty="0"/>
              <a:t>© 2023 AVEVA Group plc and its subsidiaries. All rights reserved.</a:t>
            </a:r>
            <a:endParaRPr lang="en-GB" dirty="0"/>
          </a:p>
        </p:txBody>
      </p:sp>
      <p:sp>
        <p:nvSpPr>
          <p:cNvPr id="8" name="Slide Number Placeholder 7">
            <a:extLst>
              <a:ext uri="{FF2B5EF4-FFF2-40B4-BE49-F238E27FC236}">
                <a16:creationId xmlns:a16="http://schemas.microsoft.com/office/drawing/2014/main" id="{FC5FE75A-F24B-C849-8104-2B090C965D82}"/>
              </a:ext>
            </a:extLst>
          </p:cNvPr>
          <p:cNvSpPr>
            <a:spLocks noGrp="1"/>
          </p:cNvSpPr>
          <p:nvPr>
            <p:ph type="sldNum" sz="quarter" idx="24"/>
          </p:nvPr>
        </p:nvSpPr>
        <p:spPr/>
        <p:txBody>
          <a:bodyPr/>
          <a:lstStyle/>
          <a:p>
            <a:fld id="{267CDB12-45E5-4FD7-AE50-9CB5AFC72BA1}" type="slidenum">
              <a:rPr lang="en-GB" smtClean="0"/>
              <a:pPr/>
              <a:t>‹#›</a:t>
            </a:fld>
            <a:endParaRPr lang="en-GB"/>
          </a:p>
        </p:txBody>
      </p:sp>
      <p:sp>
        <p:nvSpPr>
          <p:cNvPr id="5" name="Content Placeholder 4">
            <a:extLst>
              <a:ext uri="{FF2B5EF4-FFF2-40B4-BE49-F238E27FC236}">
                <a16:creationId xmlns:a16="http://schemas.microsoft.com/office/drawing/2014/main" id="{32C4C915-723A-4175-9886-B5B3042C13DE}"/>
              </a:ext>
            </a:extLst>
          </p:cNvPr>
          <p:cNvSpPr>
            <a:spLocks noGrp="1"/>
          </p:cNvSpPr>
          <p:nvPr>
            <p:ph sz="quarter" idx="25"/>
          </p:nvPr>
        </p:nvSpPr>
        <p:spPr>
          <a:xfrm>
            <a:off x="609600" y="1920240"/>
            <a:ext cx="7162800"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nline Image Placeholder 7">
            <a:extLst>
              <a:ext uri="{FF2B5EF4-FFF2-40B4-BE49-F238E27FC236}">
                <a16:creationId xmlns:a16="http://schemas.microsoft.com/office/drawing/2014/main" id="{0206A656-1958-4BF0-B3CF-3A3A6BDAAFA3}"/>
              </a:ext>
            </a:extLst>
          </p:cNvPr>
          <p:cNvSpPr>
            <a:spLocks noGrp="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Tree>
    <p:extLst>
      <p:ext uri="{BB962C8B-B14F-4D97-AF65-F5344CB8AC3E}">
        <p14:creationId xmlns:p14="http://schemas.microsoft.com/office/powerpoint/2010/main" val="130693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arrow Photo and Content">
    <p:bg>
      <p:bgPr>
        <a:solidFill>
          <a:schemeClr val="bg1"/>
        </a:solidFill>
        <a:effectLst/>
      </p:bgPr>
    </p:bg>
    <p:spTree>
      <p:nvGrpSpPr>
        <p:cNvPr id="1" name=""/>
        <p:cNvGrpSpPr/>
        <p:nvPr/>
      </p:nvGrpSpPr>
      <p:grpSpPr>
        <a:xfrm>
          <a:off x="0" y="0"/>
          <a:ext cx="0" cy="0"/>
          <a:chOff x="0" y="0"/>
          <a:chExt cx="0" cy="0"/>
        </a:xfrm>
      </p:grpSpPr>
      <p:sp>
        <p:nvSpPr>
          <p:cNvPr id="42" name="Picture Placeholder 3">
            <a:extLst>
              <a:ext uri="{FF2B5EF4-FFF2-40B4-BE49-F238E27FC236}">
                <a16:creationId xmlns:a16="http://schemas.microsoft.com/office/drawing/2014/main" id="{243575B6-5C62-4FFF-BBDA-EFD258EAD15A}"/>
              </a:ext>
              <a:ext uri="{C183D7F6-B498-43B3-948B-1728B52AA6E4}">
                <adec:decorative xmlns:adec="http://schemas.microsoft.com/office/drawing/2017/decorative" val="1"/>
              </a:ext>
            </a:extLst>
          </p:cNvPr>
          <p:cNvSpPr>
            <a:spLocks noGrp="1"/>
          </p:cNvSpPr>
          <p:nvPr>
            <p:ph type="pic" sz="quarter" idx="15" hasCustomPrompt="1"/>
          </p:nvPr>
        </p:nvSpPr>
        <p:spPr>
          <a:xfrm>
            <a:off x="-9144" y="-9144"/>
            <a:ext cx="4032504" cy="6879600"/>
          </a:xfrm>
          <a:prstGeom prst="rect">
            <a:avLst/>
          </a:prstGeom>
          <a:gradFill>
            <a:gsLst>
              <a:gs pos="11000">
                <a:schemeClr val="tx2"/>
              </a:gs>
              <a:gs pos="100000">
                <a:schemeClr val="accent1"/>
              </a:gs>
            </a:gsLst>
            <a:lin ang="2700000" scaled="0"/>
          </a:gra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4" name="Text Placeholder 7">
            <a:extLst>
              <a:ext uri="{FF2B5EF4-FFF2-40B4-BE49-F238E27FC236}">
                <a16:creationId xmlns:a16="http://schemas.microsoft.com/office/drawing/2014/main" id="{4A3D1AE9-7382-3C4C-9BFD-611B5DB13146}"/>
              </a:ext>
            </a:extLst>
          </p:cNvPr>
          <p:cNvSpPr>
            <a:spLocks noGrp="1"/>
          </p:cNvSpPr>
          <p:nvPr>
            <p:ph type="body" sz="quarter" idx="13" hasCustomPrompt="1"/>
          </p:nvPr>
        </p:nvSpPr>
        <p:spPr>
          <a:xfrm>
            <a:off x="4389118" y="1426464"/>
            <a:ext cx="7193281"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13" name="Text Placeholder 7">
            <a:extLst>
              <a:ext uri="{FF2B5EF4-FFF2-40B4-BE49-F238E27FC236}">
                <a16:creationId xmlns:a16="http://schemas.microsoft.com/office/drawing/2014/main" id="{34663935-481F-4C4B-8392-5C738301D65A}"/>
              </a:ext>
            </a:extLst>
          </p:cNvPr>
          <p:cNvSpPr>
            <a:spLocks noGrp="1"/>
          </p:cNvSpPr>
          <p:nvPr>
            <p:ph type="body" sz="quarter" idx="14" hasCustomPrompt="1"/>
          </p:nvPr>
        </p:nvSpPr>
        <p:spPr>
          <a:xfrm>
            <a:off x="4389118" y="5665258"/>
            <a:ext cx="7196328" cy="392642"/>
          </a:xfrm>
        </p:spPr>
        <p:txBody>
          <a:bodyPr anchor="b">
            <a:noAutofit/>
          </a:bodyPr>
          <a:lstStyle>
            <a:lvl1pPr marL="0" indent="0">
              <a:lnSpc>
                <a:spcPts val="1200"/>
              </a:lnSpc>
              <a:spcAft>
                <a:spcPts val="0"/>
              </a:spcAft>
              <a:buNone/>
              <a:defRPr sz="1000" b="0" cap="none" baseline="0">
                <a:solidFill>
                  <a:schemeClr val="tx1"/>
                </a:solidFill>
                <a:latin typeface="+mn-lt"/>
                <a:cs typeface="Calibri" panose="020F0502020204030204" pitchFamily="34" charset="0"/>
              </a:defRPr>
            </a:lvl1pPr>
          </a:lstStyle>
          <a:p>
            <a:pPr lvl="0"/>
            <a:r>
              <a:rPr lang="en-GB" dirty="0"/>
              <a:t>Insert Reference, Source or Caption text</a:t>
            </a:r>
          </a:p>
        </p:txBody>
      </p:sp>
      <p:cxnSp>
        <p:nvCxnSpPr>
          <p:cNvPr id="31" name="Straight Connector 30">
            <a:extLst>
              <a:ext uri="{FF2B5EF4-FFF2-40B4-BE49-F238E27FC236}">
                <a16:creationId xmlns:a16="http://schemas.microsoft.com/office/drawing/2014/main" id="{0A1E0B5B-9E97-0E47-BFEE-94AE1EB5505B}"/>
              </a:ext>
            </a:extLst>
          </p:cNvPr>
          <p:cNvCxnSpPr>
            <a:cxnSpLocks/>
          </p:cNvCxnSpPr>
          <p:nvPr userDrawn="1"/>
        </p:nvCxnSpPr>
        <p:spPr>
          <a:xfrm flipH="1">
            <a:off x="4389118" y="45209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pic>
        <p:nvPicPr>
          <p:cNvPr id="15" name="Picture 14">
            <a:extLst>
              <a:ext uri="{FF2B5EF4-FFF2-40B4-BE49-F238E27FC236}">
                <a16:creationId xmlns:a16="http://schemas.microsoft.com/office/drawing/2014/main" id="{74C69ECE-70B8-424C-8723-571A776EE1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422144" y="6310008"/>
            <a:ext cx="1157208" cy="262560"/>
          </a:xfrm>
          <a:prstGeom prst="rect">
            <a:avLst/>
          </a:prstGeom>
        </p:spPr>
      </p:pic>
      <p:sp>
        <p:nvSpPr>
          <p:cNvPr id="23" name="TextBox 22">
            <a:extLst>
              <a:ext uri="{FF2B5EF4-FFF2-40B4-BE49-F238E27FC236}">
                <a16:creationId xmlns:a16="http://schemas.microsoft.com/office/drawing/2014/main" id="{F44BBA1C-64EF-488A-80A5-6B063D477D15}"/>
              </a:ext>
            </a:extLst>
          </p:cNvPr>
          <p:cNvSpPr txBox="1"/>
          <p:nvPr userDrawn="1"/>
        </p:nvSpPr>
        <p:spPr>
          <a:xfrm>
            <a:off x="1" y="6957236"/>
            <a:ext cx="4064000" cy="1323439"/>
          </a:xfrm>
          <a:prstGeom prst="rect">
            <a:avLst/>
          </a:prstGeom>
          <a:noFill/>
        </p:spPr>
        <p:txBody>
          <a:bodyPr wrap="square" rtlCol="0">
            <a:spAutoFit/>
          </a:bodyPr>
          <a:lstStyle/>
          <a:p>
            <a:r>
              <a:rPr lang="en-GB" sz="1000" b="1">
                <a:solidFill>
                  <a:schemeClr val="bg1">
                    <a:lumMod val="65000"/>
                  </a:schemeClr>
                </a:solidFill>
                <a:latin typeface="Calibri" panose="020F0502020204030204" pitchFamily="34" charset="0"/>
                <a:cs typeface="Calibri" panose="020F0502020204030204" pitchFamily="34" charset="0"/>
              </a:rPr>
              <a:t>Adding an image to the rectangular frame (recommended):</a:t>
            </a:r>
          </a:p>
          <a:p>
            <a:r>
              <a:rPr lang="en-GB" sz="1000">
                <a:solidFill>
                  <a:schemeClr val="bg1">
                    <a:lumMod val="65000"/>
                  </a:schemeClr>
                </a:solidFill>
                <a:latin typeface="Calibri" panose="020F0502020204030204" pitchFamily="34" charset="0"/>
                <a:cs typeface="Calibri" panose="020F0502020204030204" pitchFamily="34" charset="0"/>
              </a:rPr>
              <a:t>Prior to starting, please browse our image library </a:t>
            </a:r>
            <a:r>
              <a:rPr lang="en-GB" sz="1000" b="0">
                <a:solidFill>
                  <a:schemeClr val="bg1">
                    <a:lumMod val="65000"/>
                  </a:schemeClr>
                </a:solidFill>
                <a:latin typeface="Calibri" panose="020F0502020204030204" pitchFamily="34" charset="0"/>
                <a:cs typeface="Calibri" panose="020F0502020204030204" pitchFamily="34" charset="0"/>
              </a:rPr>
              <a:t>https://</a:t>
            </a:r>
            <a:r>
              <a:rPr lang="en-GB" sz="1000" b="0" err="1">
                <a:solidFill>
                  <a:schemeClr val="bg1">
                    <a:lumMod val="65000"/>
                  </a:schemeClr>
                </a:solidFill>
                <a:latin typeface="Calibri" panose="020F0502020204030204" pitchFamily="34" charset="0"/>
                <a:cs typeface="Calibri" panose="020F0502020204030204" pitchFamily="34" charset="0"/>
              </a:rPr>
              <a:t>avevaimages.thirdlight.com</a:t>
            </a:r>
            <a:r>
              <a:rPr lang="en-GB" sz="1000" b="0">
                <a:solidFill>
                  <a:schemeClr val="bg1">
                    <a:lumMod val="65000"/>
                  </a:schemeClr>
                </a:solidFill>
                <a:latin typeface="Calibri" panose="020F0502020204030204" pitchFamily="34" charset="0"/>
                <a:cs typeface="Calibri" panose="020F0502020204030204" pitchFamily="34" charset="0"/>
              </a:rPr>
              <a:t>/ </a:t>
            </a:r>
            <a:r>
              <a:rPr lang="en-GB" sz="1000">
                <a:solidFill>
                  <a:schemeClr val="bg1">
                    <a:lumMod val="65000"/>
                  </a:schemeClr>
                </a:solidFill>
                <a:latin typeface="Calibri" panose="020F0502020204030204" pitchFamily="34" charset="0"/>
                <a:cs typeface="Calibri" panose="020F0502020204030204" pitchFamily="34" charset="0"/>
              </a:rPr>
              <a:t>and download some image options. (We recommend either a “Micro” view image or a People image, available via folders of the same names in the image library.) </a:t>
            </a:r>
            <a:r>
              <a:rPr lang="en-GB" sz="1000" b="0">
                <a:solidFill>
                  <a:schemeClr val="bg1">
                    <a:lumMod val="65000"/>
                  </a:schemeClr>
                </a:solidFill>
                <a:latin typeface="Calibri" panose="020F0502020204030204" pitchFamily="34" charset="0"/>
                <a:cs typeface="Calibri" panose="020F0502020204030204" pitchFamily="34" charset="0"/>
              </a:rPr>
              <a:t>Click the image icon to insert image, then Send to Back. Please ensure that the AVEVA logo is displayed prominently against the image and remains fixed in its position. The logo should not shift or jump from slide to slide.</a:t>
            </a:r>
            <a:endParaRPr lang="en-GB" sz="1000">
              <a:solidFill>
                <a:schemeClr val="bg1">
                  <a:lumMod val="6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FC0230-4F3A-0A49-90F7-7793BAFF4812}"/>
              </a:ext>
            </a:extLst>
          </p:cNvPr>
          <p:cNvSpPr>
            <a:spLocks noGrp="1"/>
          </p:cNvSpPr>
          <p:nvPr>
            <p:ph type="title"/>
          </p:nvPr>
        </p:nvSpPr>
        <p:spPr>
          <a:xfrm>
            <a:off x="4389118" y="585216"/>
            <a:ext cx="7196330" cy="804672"/>
          </a:xfrm>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A3672EDD-84B5-4B37-8945-594B07631AA3}"/>
              </a:ext>
            </a:extLst>
          </p:cNvPr>
          <p:cNvSpPr>
            <a:spLocks noGrp="1"/>
          </p:cNvSpPr>
          <p:nvPr>
            <p:ph sz="quarter" idx="22"/>
          </p:nvPr>
        </p:nvSpPr>
        <p:spPr>
          <a:xfrm>
            <a:off x="4389437" y="1920240"/>
            <a:ext cx="7196328" cy="3749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CF1127D-5A5B-BE44-AF70-B03D9874146E}"/>
              </a:ext>
            </a:extLst>
          </p:cNvPr>
          <p:cNvSpPr>
            <a:spLocks noGrp="1"/>
          </p:cNvSpPr>
          <p:nvPr>
            <p:ph type="ftr" sz="quarter" idx="24"/>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9" name="Slide Number Placeholder 8">
            <a:extLst>
              <a:ext uri="{FF2B5EF4-FFF2-40B4-BE49-F238E27FC236}">
                <a16:creationId xmlns:a16="http://schemas.microsoft.com/office/drawing/2014/main" id="{BBB8591D-EA2A-B945-9BC6-5B0694FA9821}"/>
              </a:ext>
            </a:extLst>
          </p:cNvPr>
          <p:cNvSpPr>
            <a:spLocks noGrp="1"/>
          </p:cNvSpPr>
          <p:nvPr>
            <p:ph type="sldNum" sz="quarter" idx="25"/>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16" name="Group 15">
            <a:extLst>
              <a:ext uri="{FF2B5EF4-FFF2-40B4-BE49-F238E27FC236}">
                <a16:creationId xmlns:a16="http://schemas.microsoft.com/office/drawing/2014/main" id="{74B5A678-2B3A-4668-A742-6707A608CA06}"/>
              </a:ext>
            </a:extLst>
          </p:cNvPr>
          <p:cNvGrpSpPr/>
          <p:nvPr userDrawn="1"/>
        </p:nvGrpSpPr>
        <p:grpSpPr>
          <a:xfrm>
            <a:off x="12431200" y="152485"/>
            <a:ext cx="971741" cy="2368319"/>
            <a:chOff x="12431200" y="152485"/>
            <a:chExt cx="971741" cy="2368319"/>
          </a:xfrm>
        </p:grpSpPr>
        <p:grpSp>
          <p:nvGrpSpPr>
            <p:cNvPr id="17" name="Group 16">
              <a:extLst>
                <a:ext uri="{FF2B5EF4-FFF2-40B4-BE49-F238E27FC236}">
                  <a16:creationId xmlns:a16="http://schemas.microsoft.com/office/drawing/2014/main" id="{6FFFF953-3A87-474F-8BEE-574A475FE3DC}"/>
                </a:ext>
              </a:extLst>
            </p:cNvPr>
            <p:cNvGrpSpPr/>
            <p:nvPr userDrawn="1"/>
          </p:nvGrpSpPr>
          <p:grpSpPr>
            <a:xfrm>
              <a:off x="12431200" y="152485"/>
              <a:ext cx="971741" cy="1804040"/>
              <a:chOff x="12431200" y="152485"/>
              <a:chExt cx="971741" cy="1804040"/>
            </a:xfrm>
          </p:grpSpPr>
          <p:sp>
            <p:nvSpPr>
              <p:cNvPr id="19" name="Oval 18">
                <a:extLst>
                  <a:ext uri="{FF2B5EF4-FFF2-40B4-BE49-F238E27FC236}">
                    <a16:creationId xmlns:a16="http://schemas.microsoft.com/office/drawing/2014/main" id="{F8F7881A-7B26-4284-8B07-9D7A16EE4591}"/>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0" name="Oval 19">
                <a:extLst>
                  <a:ext uri="{FF2B5EF4-FFF2-40B4-BE49-F238E27FC236}">
                    <a16:creationId xmlns:a16="http://schemas.microsoft.com/office/drawing/2014/main" id="{B3C96810-1F7D-48AA-862F-8AAC8C19E87C}"/>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1" name="Oval 20">
                <a:extLst>
                  <a:ext uri="{FF2B5EF4-FFF2-40B4-BE49-F238E27FC236}">
                    <a16:creationId xmlns:a16="http://schemas.microsoft.com/office/drawing/2014/main" id="{6FF8CA76-E6CE-47D8-8AFA-6F18C809B57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2" name="Rectangle 21">
                <a:extLst>
                  <a:ext uri="{FF2B5EF4-FFF2-40B4-BE49-F238E27FC236}">
                    <a16:creationId xmlns:a16="http://schemas.microsoft.com/office/drawing/2014/main" id="{82D9F0E1-62AB-4543-AB0C-F286745352D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24" name="Oval 23">
                <a:extLst>
                  <a:ext uri="{FF2B5EF4-FFF2-40B4-BE49-F238E27FC236}">
                    <a16:creationId xmlns:a16="http://schemas.microsoft.com/office/drawing/2014/main" id="{2B144D9B-FC56-404E-AAB0-A481587CE5DD}"/>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5" name="Oval 24">
                <a:extLst>
                  <a:ext uri="{FF2B5EF4-FFF2-40B4-BE49-F238E27FC236}">
                    <a16:creationId xmlns:a16="http://schemas.microsoft.com/office/drawing/2014/main" id="{94E22FB3-3248-4F6D-BCA6-2C962AFEAA97}"/>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26" name="Oval 25">
                <a:extLst>
                  <a:ext uri="{FF2B5EF4-FFF2-40B4-BE49-F238E27FC236}">
                    <a16:creationId xmlns:a16="http://schemas.microsoft.com/office/drawing/2014/main" id="{8171E6C4-259A-4421-8C1A-F0D9E1C3866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18" name="Oval 17">
              <a:extLst>
                <a:ext uri="{FF2B5EF4-FFF2-40B4-BE49-F238E27FC236}">
                  <a16:creationId xmlns:a16="http://schemas.microsoft.com/office/drawing/2014/main" id="{D8823A12-C856-4F1D-8247-9DB8FF15C786}"/>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0E4CE41A-E139-4F67-9127-B3CF8990E5C9}"/>
              </a:ext>
            </a:extLst>
          </p:cNvPr>
          <p:cNvGrpSpPr/>
          <p:nvPr userDrawn="1"/>
        </p:nvGrpSpPr>
        <p:grpSpPr>
          <a:xfrm>
            <a:off x="12431200" y="4770851"/>
            <a:ext cx="1376999" cy="1419507"/>
            <a:chOff x="12431200" y="4979663"/>
            <a:chExt cx="1376999" cy="1419507"/>
          </a:xfrm>
        </p:grpSpPr>
        <p:sp>
          <p:nvSpPr>
            <p:cNvPr id="28" name="Rectangle 27">
              <a:extLst>
                <a:ext uri="{FF2B5EF4-FFF2-40B4-BE49-F238E27FC236}">
                  <a16:creationId xmlns:a16="http://schemas.microsoft.com/office/drawing/2014/main" id="{978F9EE3-4D3C-4261-9F2E-462E4B6143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29" name="Oval 28">
              <a:extLst>
                <a:ext uri="{FF2B5EF4-FFF2-40B4-BE49-F238E27FC236}">
                  <a16:creationId xmlns:a16="http://schemas.microsoft.com/office/drawing/2014/main" id="{DE34DA84-6447-4614-8DE2-582A1C206A2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0" name="Oval 29">
              <a:extLst>
                <a:ext uri="{FF2B5EF4-FFF2-40B4-BE49-F238E27FC236}">
                  <a16:creationId xmlns:a16="http://schemas.microsoft.com/office/drawing/2014/main" id="{A5684B22-DB0B-4202-A026-094361C785DF}"/>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2" name="Oval 31">
              <a:extLst>
                <a:ext uri="{FF2B5EF4-FFF2-40B4-BE49-F238E27FC236}">
                  <a16:creationId xmlns:a16="http://schemas.microsoft.com/office/drawing/2014/main" id="{08A02A20-18D3-49E5-9226-1DCD9923220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3" name="Oval 32">
              <a:extLst>
                <a:ext uri="{FF2B5EF4-FFF2-40B4-BE49-F238E27FC236}">
                  <a16:creationId xmlns:a16="http://schemas.microsoft.com/office/drawing/2014/main" id="{11FD3C5F-6715-4CE7-8D02-0AC0DCB307BB}"/>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4" name="Oval 33">
              <a:extLst>
                <a:ext uri="{FF2B5EF4-FFF2-40B4-BE49-F238E27FC236}">
                  <a16:creationId xmlns:a16="http://schemas.microsoft.com/office/drawing/2014/main" id="{2C0F6A09-64E2-4A6E-9B9D-BE55F2CBA1BB}"/>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5" name="Oval 34">
              <a:extLst>
                <a:ext uri="{FF2B5EF4-FFF2-40B4-BE49-F238E27FC236}">
                  <a16:creationId xmlns:a16="http://schemas.microsoft.com/office/drawing/2014/main" id="{619F8977-824D-4D66-8640-2B9EB700305F}"/>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36" name="Group 35">
            <a:extLst>
              <a:ext uri="{FF2B5EF4-FFF2-40B4-BE49-F238E27FC236}">
                <a16:creationId xmlns:a16="http://schemas.microsoft.com/office/drawing/2014/main" id="{58CC23BE-17F5-4BC4-9E62-A90AB099A325}"/>
              </a:ext>
            </a:extLst>
          </p:cNvPr>
          <p:cNvGrpSpPr/>
          <p:nvPr userDrawn="1"/>
        </p:nvGrpSpPr>
        <p:grpSpPr>
          <a:xfrm>
            <a:off x="12431200" y="2675600"/>
            <a:ext cx="971741" cy="1940780"/>
            <a:chOff x="12431200" y="2678506"/>
            <a:chExt cx="971741" cy="1940780"/>
          </a:xfrm>
        </p:grpSpPr>
        <p:sp>
          <p:nvSpPr>
            <p:cNvPr id="37" name="Rectangle 36">
              <a:extLst>
                <a:ext uri="{FF2B5EF4-FFF2-40B4-BE49-F238E27FC236}">
                  <a16:creationId xmlns:a16="http://schemas.microsoft.com/office/drawing/2014/main" id="{802BF719-36D0-4BAB-B6A4-630C7D70045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38" name="Oval 37">
              <a:extLst>
                <a:ext uri="{FF2B5EF4-FFF2-40B4-BE49-F238E27FC236}">
                  <a16:creationId xmlns:a16="http://schemas.microsoft.com/office/drawing/2014/main" id="{265C601A-B853-4F08-ADC3-ED1FA250CA89}"/>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39" name="Oval 38">
              <a:extLst>
                <a:ext uri="{FF2B5EF4-FFF2-40B4-BE49-F238E27FC236}">
                  <a16:creationId xmlns:a16="http://schemas.microsoft.com/office/drawing/2014/main" id="{BB30BC17-6E09-4E03-BF89-4765D186C480}"/>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E8901BFF-CC47-443D-8C98-A2ACCD90D3A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8D0E2D32-341D-452D-BD04-0A73D60630EC}"/>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3" name="Oval 42">
              <a:extLst>
                <a:ext uri="{FF2B5EF4-FFF2-40B4-BE49-F238E27FC236}">
                  <a16:creationId xmlns:a16="http://schemas.microsoft.com/office/drawing/2014/main" id="{974B2B82-FBD6-4C81-9663-F7EB40CEEAE2}"/>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5A423C8F-36FD-487B-B97F-02C0C344464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45" name="TextBox 44">
            <a:extLst>
              <a:ext uri="{FF2B5EF4-FFF2-40B4-BE49-F238E27FC236}">
                <a16:creationId xmlns:a16="http://schemas.microsoft.com/office/drawing/2014/main" id="{3EB0CF3B-9EC4-47BB-9666-859A601F7042}"/>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46" name="Picture 45">
            <a:extLst>
              <a:ext uri="{FF2B5EF4-FFF2-40B4-BE49-F238E27FC236}">
                <a16:creationId xmlns:a16="http://schemas.microsoft.com/office/drawing/2014/main" id="{8BA0D44D-432F-467D-A0AC-0AAA630DF92C}"/>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47" name="TextBox 46">
            <a:extLst>
              <a:ext uri="{FF2B5EF4-FFF2-40B4-BE49-F238E27FC236}">
                <a16:creationId xmlns:a16="http://schemas.microsoft.com/office/drawing/2014/main" id="{3BD86FB8-BDE2-408D-9C9A-0307EAA33E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68188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dirty="0"/>
              <a:t>© 2023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dirty="0"/>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tx2"/>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tx2"/>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dirty="0"/>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2" name="Group 4">
            <a:extLst>
              <a:ext uri="{FF2B5EF4-FFF2-40B4-BE49-F238E27FC236}">
                <a16:creationId xmlns:a16="http://schemas.microsoft.com/office/drawing/2014/main" id="{03B5774C-A03F-B474-F7D1-22C6C0D993A5}"/>
              </a:ext>
            </a:extLst>
          </p:cNvPr>
          <p:cNvGrpSpPr>
            <a:grpSpLocks noChangeAspect="1"/>
          </p:cNvGrpSpPr>
          <p:nvPr userDrawn="1"/>
        </p:nvGrpSpPr>
        <p:grpSpPr bwMode="auto">
          <a:xfrm>
            <a:off x="10058403" y="6005505"/>
            <a:ext cx="1627188" cy="374649"/>
            <a:chOff x="6336" y="3783"/>
            <a:chExt cx="1025" cy="236"/>
          </a:xfrm>
          <a:solidFill>
            <a:schemeClr val="tx2"/>
          </a:solidFill>
        </p:grpSpPr>
        <p:sp>
          <p:nvSpPr>
            <p:cNvPr id="5" name="Freeform 5">
              <a:extLst>
                <a:ext uri="{FF2B5EF4-FFF2-40B4-BE49-F238E27FC236}">
                  <a16:creationId xmlns:a16="http://schemas.microsoft.com/office/drawing/2014/main" id="{432AED36-6F8F-16CC-BC26-DC9BD7B5FA05}"/>
                </a:ext>
              </a:extLst>
            </p:cNvPr>
            <p:cNvSpPr>
              <a:spLocks/>
            </p:cNvSpPr>
            <p:nvPr userDrawn="1"/>
          </p:nvSpPr>
          <p:spPr bwMode="auto">
            <a:xfrm>
              <a:off x="6550" y="3783"/>
              <a:ext cx="204" cy="236"/>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D8B5A6D3-4187-55A3-1E3F-7A9759EF52E6}"/>
                </a:ext>
              </a:extLst>
            </p:cNvPr>
            <p:cNvSpPr>
              <a:spLocks noEditPoints="1"/>
            </p:cNvSpPr>
            <p:nvPr userDrawn="1"/>
          </p:nvSpPr>
          <p:spPr bwMode="auto">
            <a:xfrm>
              <a:off x="6336" y="3783"/>
              <a:ext cx="237" cy="236"/>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5E404D09-6290-F93C-9198-DDD01CECE969}"/>
                </a:ext>
              </a:extLst>
            </p:cNvPr>
            <p:cNvSpPr>
              <a:spLocks/>
            </p:cNvSpPr>
            <p:nvPr userDrawn="1"/>
          </p:nvSpPr>
          <p:spPr bwMode="auto">
            <a:xfrm>
              <a:off x="6975" y="3783"/>
              <a:ext cx="205" cy="236"/>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5FCE9A3D-D5A0-417F-CABC-21170B96E8EB}"/>
                </a:ext>
              </a:extLst>
            </p:cNvPr>
            <p:cNvSpPr>
              <a:spLocks noEditPoints="1"/>
            </p:cNvSpPr>
            <p:nvPr userDrawn="1"/>
          </p:nvSpPr>
          <p:spPr bwMode="auto">
            <a:xfrm>
              <a:off x="7156" y="3783"/>
              <a:ext cx="205" cy="236"/>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F2B754DB-E65C-86FC-F1D3-D8BC8EBE4E20}"/>
                </a:ext>
              </a:extLst>
            </p:cNvPr>
            <p:cNvSpPr>
              <a:spLocks/>
            </p:cNvSpPr>
            <p:nvPr userDrawn="1"/>
          </p:nvSpPr>
          <p:spPr bwMode="auto">
            <a:xfrm>
              <a:off x="6788" y="3783"/>
              <a:ext cx="155" cy="3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3DA9E59-B518-5AE8-D38C-842D27ABA2EB}"/>
                </a:ext>
              </a:extLst>
            </p:cNvPr>
            <p:cNvSpPr>
              <a:spLocks/>
            </p:cNvSpPr>
            <p:nvPr userDrawn="1"/>
          </p:nvSpPr>
          <p:spPr bwMode="auto">
            <a:xfrm>
              <a:off x="6788" y="3883"/>
              <a:ext cx="155" cy="3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C221E836-F8D6-03E0-BC27-8E895612A314}"/>
                </a:ext>
              </a:extLst>
            </p:cNvPr>
            <p:cNvSpPr>
              <a:spLocks/>
            </p:cNvSpPr>
            <p:nvPr userDrawn="1"/>
          </p:nvSpPr>
          <p:spPr bwMode="auto">
            <a:xfrm>
              <a:off x="6788" y="3982"/>
              <a:ext cx="155" cy="3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3377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gradFill>
          <a:gsLst>
            <a:gs pos="25000">
              <a:schemeClr val="tx2"/>
            </a:gs>
            <a:gs pos="100000">
              <a:schemeClr val="accent1"/>
            </a:gs>
          </a:gsLst>
          <a:lin ang="2700000" scaled="0"/>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AA8A37-C902-D64B-A0D2-C155BACAA75D}"/>
              </a:ext>
              <a:ext uri="{C183D7F6-B498-43B3-948B-1728B52AA6E4}">
                <adec:decorative xmlns:adec="http://schemas.microsoft.com/office/drawing/2017/decorative" val="1"/>
              </a:ext>
            </a:extLst>
          </p:cNvPr>
          <p:cNvSpPr>
            <a:spLocks noGrp="1"/>
          </p:cNvSpPr>
          <p:nvPr>
            <p:ph type="pic" sz="quarter" idx="15" hasCustomPrompt="1"/>
          </p:nvPr>
        </p:nvSpPr>
        <p:spPr>
          <a:xfrm>
            <a:off x="-7620" y="-10800"/>
            <a:ext cx="12207240" cy="6879600"/>
          </a:xfrm>
          <a:prstGeom prst="rect">
            <a:avLst/>
          </a:prstGeom>
          <a:solidFill>
            <a:schemeClr val="tx1">
              <a:alpha val="10000"/>
            </a:schemeClr>
          </a:soli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7" name="Online Image Placeholder 7">
            <a:extLst>
              <a:ext uri="{FF2B5EF4-FFF2-40B4-BE49-F238E27FC236}">
                <a16:creationId xmlns:a16="http://schemas.microsoft.com/office/drawing/2014/main" id="{BC64D873-B6D7-4E41-8389-BFCC22FB4C5A}"/>
              </a:ext>
            </a:extLst>
          </p:cNvPr>
          <p:cNvSpPr>
            <a:spLocks noGrp="1"/>
          </p:cNvSpPr>
          <p:nvPr>
            <p:ph type="clipArt" sz="quarter" idx="20" hasCustomPrompt="1"/>
          </p:nvPr>
        </p:nvSpPr>
        <p:spPr>
          <a:xfrm>
            <a:off x="10422144" y="6310008"/>
            <a:ext cx="1157208" cy="262560"/>
          </a:xfrm>
          <a:blipFill>
            <a:blip r:embed="rId2"/>
            <a:stretch>
              <a:fillRect/>
            </a:stretch>
          </a:blipFill>
        </p:spPr>
        <p:txBody>
          <a:bodyPr/>
          <a:lstStyle>
            <a:lvl1pPr marL="14414" indent="0">
              <a:buFontTx/>
              <a:buNone/>
              <a:defRPr/>
            </a:lvl1pPr>
          </a:lstStyle>
          <a:p>
            <a:r>
              <a:rPr lang="en-GB"/>
              <a:t> </a:t>
            </a:r>
          </a:p>
        </p:txBody>
      </p:sp>
      <p:sp>
        <p:nvSpPr>
          <p:cNvPr id="35" name="Footer Placeholder 34">
            <a:extLst>
              <a:ext uri="{FF2B5EF4-FFF2-40B4-BE49-F238E27FC236}">
                <a16:creationId xmlns:a16="http://schemas.microsoft.com/office/drawing/2014/main" id="{937FDBC0-9928-2941-A57C-F584CC6240C9}"/>
              </a:ext>
            </a:extLst>
          </p:cNvPr>
          <p:cNvSpPr>
            <a:spLocks noGrp="1"/>
          </p:cNvSpPr>
          <p:nvPr>
            <p:ph type="ftr" sz="quarter" idx="22"/>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36" name="Slide Number Placeholder 35">
            <a:extLst>
              <a:ext uri="{FF2B5EF4-FFF2-40B4-BE49-F238E27FC236}">
                <a16:creationId xmlns:a16="http://schemas.microsoft.com/office/drawing/2014/main" id="{EF8C9E19-6C1E-A843-913C-4518C8C89B7C}"/>
              </a:ext>
            </a:extLst>
          </p:cNvPr>
          <p:cNvSpPr>
            <a:spLocks noGrp="1"/>
          </p:cNvSpPr>
          <p:nvPr>
            <p:ph type="sldNum" sz="quarter" idx="23"/>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33" name="Group 32">
            <a:extLst>
              <a:ext uri="{FF2B5EF4-FFF2-40B4-BE49-F238E27FC236}">
                <a16:creationId xmlns:a16="http://schemas.microsoft.com/office/drawing/2014/main" id="{690F1F30-BD72-4E88-AA2F-3486C673ABD0}"/>
              </a:ext>
            </a:extLst>
          </p:cNvPr>
          <p:cNvGrpSpPr/>
          <p:nvPr userDrawn="1"/>
        </p:nvGrpSpPr>
        <p:grpSpPr>
          <a:xfrm>
            <a:off x="12431200" y="152485"/>
            <a:ext cx="971741" cy="2368319"/>
            <a:chOff x="12431200" y="152485"/>
            <a:chExt cx="971741" cy="2368319"/>
          </a:xfrm>
        </p:grpSpPr>
        <p:grpSp>
          <p:nvGrpSpPr>
            <p:cNvPr id="37" name="Group 36">
              <a:extLst>
                <a:ext uri="{FF2B5EF4-FFF2-40B4-BE49-F238E27FC236}">
                  <a16:creationId xmlns:a16="http://schemas.microsoft.com/office/drawing/2014/main" id="{0E99EBC8-F916-4A44-A9E3-17D521F857AB}"/>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8464F893-6BD0-40D0-8365-D0AEACA8D0A4}"/>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6F44C393-B9EE-4E5C-AC09-0FE581A359E4}"/>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93F0D334-02C2-43E7-AF4D-25FC4504089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61D42C37-8014-474A-B5CE-77A14A82585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B6335D00-E4E4-4300-B5AE-27DC660F666C}"/>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DBC2130F-3339-41B0-BB13-CE1EF8F8831F}"/>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508E865F-A4C8-430E-A0EA-B3534A4D606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38" name="Oval 37">
              <a:extLst>
                <a:ext uri="{FF2B5EF4-FFF2-40B4-BE49-F238E27FC236}">
                  <a16:creationId xmlns:a16="http://schemas.microsoft.com/office/drawing/2014/main" id="{164BC385-920D-4A08-9486-1B82745D264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6" name="Group 45">
            <a:extLst>
              <a:ext uri="{FF2B5EF4-FFF2-40B4-BE49-F238E27FC236}">
                <a16:creationId xmlns:a16="http://schemas.microsoft.com/office/drawing/2014/main" id="{0CB123F7-6FFE-4E19-AB23-AAC055495745}"/>
              </a:ext>
            </a:extLst>
          </p:cNvPr>
          <p:cNvGrpSpPr/>
          <p:nvPr userDrawn="1"/>
        </p:nvGrpSpPr>
        <p:grpSpPr>
          <a:xfrm>
            <a:off x="12431200" y="4770851"/>
            <a:ext cx="1376999" cy="1419507"/>
            <a:chOff x="12431200" y="4979663"/>
            <a:chExt cx="1376999" cy="1419507"/>
          </a:xfrm>
        </p:grpSpPr>
        <p:sp>
          <p:nvSpPr>
            <p:cNvPr id="47" name="Rectangle 46">
              <a:extLst>
                <a:ext uri="{FF2B5EF4-FFF2-40B4-BE49-F238E27FC236}">
                  <a16:creationId xmlns:a16="http://schemas.microsoft.com/office/drawing/2014/main" id="{CD3E71A1-0A78-4607-9FE8-3B693E783176}"/>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48" name="Oval 47">
              <a:extLst>
                <a:ext uri="{FF2B5EF4-FFF2-40B4-BE49-F238E27FC236}">
                  <a16:creationId xmlns:a16="http://schemas.microsoft.com/office/drawing/2014/main" id="{A5A00ED3-B574-4DBA-A754-7A78E58208A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2AE3F08F-16EF-4E3C-A06A-22DF420FD59C}"/>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B8823DBC-E05F-4707-8A8D-ACEB16B9C8E8}"/>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46EC1349-5E39-42B3-BA46-715E7A3CB1D4}"/>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1DEDBEED-EB25-40CF-B914-33333219630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D5036416-1EC4-46E0-94B8-CA73F86E694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C0A5BAFB-50C1-48AF-8BDA-24F8BF406E19}"/>
              </a:ext>
            </a:extLst>
          </p:cNvPr>
          <p:cNvGrpSpPr/>
          <p:nvPr userDrawn="1"/>
        </p:nvGrpSpPr>
        <p:grpSpPr>
          <a:xfrm>
            <a:off x="12431200" y="2675600"/>
            <a:ext cx="971741" cy="1940780"/>
            <a:chOff x="12431200" y="2678506"/>
            <a:chExt cx="971741" cy="1940780"/>
          </a:xfrm>
        </p:grpSpPr>
        <p:sp>
          <p:nvSpPr>
            <p:cNvPr id="55" name="Rectangle 54">
              <a:extLst>
                <a:ext uri="{FF2B5EF4-FFF2-40B4-BE49-F238E27FC236}">
                  <a16:creationId xmlns:a16="http://schemas.microsoft.com/office/drawing/2014/main" id="{EAB27F81-132B-4BA6-93C6-5B2E80C35CDD}"/>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6" name="Oval 55">
              <a:extLst>
                <a:ext uri="{FF2B5EF4-FFF2-40B4-BE49-F238E27FC236}">
                  <a16:creationId xmlns:a16="http://schemas.microsoft.com/office/drawing/2014/main" id="{3885CEE2-7C88-4F06-AB11-06AE3767E910}"/>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E1A0D243-682A-44BD-BE3B-3D85E717140A}"/>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BA3A8DE-9267-4252-8F39-C9F3497A4122}"/>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AAD74FB1-E12A-481F-BBF1-633C191E0D31}"/>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1D3BDF6-EDBA-4198-B2D8-4A6811136F2B}"/>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3B9A166B-B40F-4D4B-8FC5-E883403388FD}"/>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2" name="TextBox 61">
            <a:extLst>
              <a:ext uri="{FF2B5EF4-FFF2-40B4-BE49-F238E27FC236}">
                <a16:creationId xmlns:a16="http://schemas.microsoft.com/office/drawing/2014/main" id="{AAABC845-B723-4641-9B83-D922C3B6CBD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3" name="Picture 62">
            <a:extLst>
              <a:ext uri="{FF2B5EF4-FFF2-40B4-BE49-F238E27FC236}">
                <a16:creationId xmlns:a16="http://schemas.microsoft.com/office/drawing/2014/main" id="{8310CAC5-0820-4F7D-B62B-92139CEB7C45}"/>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4" name="TextBox 63">
            <a:extLst>
              <a:ext uri="{FF2B5EF4-FFF2-40B4-BE49-F238E27FC236}">
                <a16:creationId xmlns:a16="http://schemas.microsoft.com/office/drawing/2014/main" id="{97B5313E-12DB-4137-96D6-BED0CAEF016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08988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ation - Dark">
    <p:bg>
      <p:bgPr>
        <a:gradFill>
          <a:gsLst>
            <a:gs pos="25000">
              <a:schemeClr val="tx2"/>
            </a:gs>
            <a:gs pos="100000">
              <a:schemeClr val="accent1"/>
            </a:gs>
          </a:gsLst>
          <a:lin ang="2700000" scaled="0"/>
        </a:gra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p:nvPr>
        </p:nvSpPr>
        <p:spPr>
          <a:xfrm>
            <a:off x="1572767" y="1783080"/>
            <a:ext cx="9043416" cy="2713037"/>
          </a:xfrm>
        </p:spPr>
        <p:txBody>
          <a:bodyPr anchor="ctr"/>
          <a:lstStyle>
            <a:lvl1pPr marL="0" indent="0" algn="ctr">
              <a:lnSpc>
                <a:spcPct val="90000"/>
              </a:lnSpc>
              <a:buFontTx/>
              <a:buNone/>
              <a:defRPr sz="3600" b="0" i="0">
                <a:solidFill>
                  <a:schemeClr val="bg1"/>
                </a:solidFill>
                <a:latin typeface="+mj-lt"/>
              </a:defRPr>
            </a:lvl1pPr>
            <a:lvl2pPr marL="0" indent="0" algn="ctr">
              <a:lnSpc>
                <a:spcPct val="90000"/>
              </a:lnSpc>
              <a:spcBef>
                <a:spcPts val="3500"/>
              </a:spcBef>
              <a:spcAft>
                <a:spcPts val="0"/>
              </a:spcAft>
              <a:buFontTx/>
              <a:buNone/>
              <a:defRPr sz="1800">
                <a:solidFill>
                  <a:schemeClr val="bg1"/>
                </a:solidFill>
                <a:latin typeface="+mn-lt"/>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a:t>Click to edit Master text styles</a:t>
            </a:r>
          </a:p>
          <a:p>
            <a:pPr lvl="1"/>
            <a:r>
              <a:rPr lang="en-US"/>
              <a:t>Second level</a:t>
            </a:r>
          </a:p>
        </p:txBody>
      </p:sp>
      <p:grpSp>
        <p:nvGrpSpPr>
          <p:cNvPr id="11" name="Group 4">
            <a:extLst>
              <a:ext uri="{FF2B5EF4-FFF2-40B4-BE49-F238E27FC236}">
                <a16:creationId xmlns:a16="http://schemas.microsoft.com/office/drawing/2014/main" id="{7F7D4FFE-D0F0-447C-B732-E83D8A2B88C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2" name="Freeform 5">
              <a:extLst>
                <a:ext uri="{FF2B5EF4-FFF2-40B4-BE49-F238E27FC236}">
                  <a16:creationId xmlns:a16="http://schemas.microsoft.com/office/drawing/2014/main" id="{A9D6C45B-AB0A-42F2-A8B1-EF173835B96A}"/>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3C1046CE-F8D6-46C6-BCC0-593C7932C847}"/>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2E28D404-3216-46E4-9244-0094820F756E}"/>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C45158B-20BA-48A4-82DA-563BA44CBFBB}"/>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2FAAEA42-D27B-458D-B3FB-6D5FF8C8C8CF}"/>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0A0E7B91-E440-4B18-8D03-966A228F0F9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D2D49480-1518-4ED0-8163-10BFEE43748E}"/>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B8EBE62E-B597-204A-8006-7CA5870BD8B6}"/>
              </a:ext>
            </a:extLst>
          </p:cNvPr>
          <p:cNvSpPr>
            <a:spLocks noGrp="1"/>
          </p:cNvSpPr>
          <p:nvPr>
            <p:ph type="ftr" sz="quarter" idx="15"/>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4" name="Slide Number Placeholder 3">
            <a:extLst>
              <a:ext uri="{FF2B5EF4-FFF2-40B4-BE49-F238E27FC236}">
                <a16:creationId xmlns:a16="http://schemas.microsoft.com/office/drawing/2014/main" id="{8EA9D2F9-C526-8043-AE25-01D74215FFAB}"/>
              </a:ext>
            </a:extLst>
          </p:cNvPr>
          <p:cNvSpPr>
            <a:spLocks noGrp="1"/>
          </p:cNvSpPr>
          <p:nvPr>
            <p:ph type="sldNum" sz="quarter" idx="16"/>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42" name="Group 41">
            <a:extLst>
              <a:ext uri="{FF2B5EF4-FFF2-40B4-BE49-F238E27FC236}">
                <a16:creationId xmlns:a16="http://schemas.microsoft.com/office/drawing/2014/main" id="{D02EB654-30CF-46A0-A9B1-A8589B7A4793}"/>
              </a:ext>
            </a:extLst>
          </p:cNvPr>
          <p:cNvGrpSpPr/>
          <p:nvPr userDrawn="1"/>
        </p:nvGrpSpPr>
        <p:grpSpPr>
          <a:xfrm>
            <a:off x="12431200" y="152485"/>
            <a:ext cx="971741" cy="2368319"/>
            <a:chOff x="12431200" y="152485"/>
            <a:chExt cx="971741" cy="2368319"/>
          </a:xfrm>
        </p:grpSpPr>
        <p:grpSp>
          <p:nvGrpSpPr>
            <p:cNvPr id="43" name="Group 42">
              <a:extLst>
                <a:ext uri="{FF2B5EF4-FFF2-40B4-BE49-F238E27FC236}">
                  <a16:creationId xmlns:a16="http://schemas.microsoft.com/office/drawing/2014/main" id="{0AD60E64-C036-4EC8-864F-A747159F4615}"/>
                </a:ext>
              </a:extLst>
            </p:cNvPr>
            <p:cNvGrpSpPr/>
            <p:nvPr userDrawn="1"/>
          </p:nvGrpSpPr>
          <p:grpSpPr>
            <a:xfrm>
              <a:off x="12431200" y="152485"/>
              <a:ext cx="971741" cy="1804040"/>
              <a:chOff x="12431200" y="152485"/>
              <a:chExt cx="971741" cy="1804040"/>
            </a:xfrm>
          </p:grpSpPr>
          <p:sp>
            <p:nvSpPr>
              <p:cNvPr id="45" name="Oval 44">
                <a:extLst>
                  <a:ext uri="{FF2B5EF4-FFF2-40B4-BE49-F238E27FC236}">
                    <a16:creationId xmlns:a16="http://schemas.microsoft.com/office/drawing/2014/main" id="{A4FC4F78-0A05-4A09-9CCF-3D1524914D4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EA5866C7-4402-40FA-A727-F4C366ABB78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4771BAB2-F358-490A-AB38-5D94B617E56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344581A1-D018-4C27-ACAC-989AEDBA162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9" name="Oval 48">
                <a:extLst>
                  <a:ext uri="{FF2B5EF4-FFF2-40B4-BE49-F238E27FC236}">
                    <a16:creationId xmlns:a16="http://schemas.microsoft.com/office/drawing/2014/main" id="{26862983-9AFC-4322-8801-8EA250B875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3865B268-6851-4DBA-8016-1D8D0AD37269}"/>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908D8933-8A17-4903-9853-8179D33CD6D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4" name="Oval 43">
              <a:extLst>
                <a:ext uri="{FF2B5EF4-FFF2-40B4-BE49-F238E27FC236}">
                  <a16:creationId xmlns:a16="http://schemas.microsoft.com/office/drawing/2014/main" id="{AA56D5CA-B7F4-41E6-891B-124DD6083A98}"/>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2" name="Group 51">
            <a:extLst>
              <a:ext uri="{FF2B5EF4-FFF2-40B4-BE49-F238E27FC236}">
                <a16:creationId xmlns:a16="http://schemas.microsoft.com/office/drawing/2014/main" id="{9D181B78-F5C1-4157-AE53-443C11018498}"/>
              </a:ext>
            </a:extLst>
          </p:cNvPr>
          <p:cNvGrpSpPr/>
          <p:nvPr userDrawn="1"/>
        </p:nvGrpSpPr>
        <p:grpSpPr>
          <a:xfrm>
            <a:off x="12431200" y="4770851"/>
            <a:ext cx="1376999" cy="1419507"/>
            <a:chOff x="12431200" y="4979663"/>
            <a:chExt cx="1376999" cy="1419507"/>
          </a:xfrm>
        </p:grpSpPr>
        <p:sp>
          <p:nvSpPr>
            <p:cNvPr id="53" name="Rectangle 52">
              <a:extLst>
                <a:ext uri="{FF2B5EF4-FFF2-40B4-BE49-F238E27FC236}">
                  <a16:creationId xmlns:a16="http://schemas.microsoft.com/office/drawing/2014/main" id="{1D74E686-BDD1-468A-A571-389F18C390B8}"/>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4" name="Oval 53">
              <a:extLst>
                <a:ext uri="{FF2B5EF4-FFF2-40B4-BE49-F238E27FC236}">
                  <a16:creationId xmlns:a16="http://schemas.microsoft.com/office/drawing/2014/main" id="{B7D6AA88-FDAC-462D-8A01-E73E3042E180}"/>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B252A59-3CE3-4D3E-B84B-6BB0B7384A5E}"/>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B20D0076-533E-4A22-91B4-662AB7BB6D65}"/>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AD2CF81B-06E9-49D4-B506-4856A9FB5390}"/>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3C7EE456-D19F-44B5-9865-E3DCB01D48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8E152155-E1E0-43FE-A8EC-6306E5F47426}"/>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0" name="Group 59">
            <a:extLst>
              <a:ext uri="{FF2B5EF4-FFF2-40B4-BE49-F238E27FC236}">
                <a16:creationId xmlns:a16="http://schemas.microsoft.com/office/drawing/2014/main" id="{DCD209A4-B260-47C4-8AD5-3164AEB1E3BD}"/>
              </a:ext>
            </a:extLst>
          </p:cNvPr>
          <p:cNvGrpSpPr/>
          <p:nvPr userDrawn="1"/>
        </p:nvGrpSpPr>
        <p:grpSpPr>
          <a:xfrm>
            <a:off x="12431200" y="2675600"/>
            <a:ext cx="971741" cy="1940780"/>
            <a:chOff x="12431200" y="2678506"/>
            <a:chExt cx="971741" cy="1940780"/>
          </a:xfrm>
        </p:grpSpPr>
        <p:sp>
          <p:nvSpPr>
            <p:cNvPr id="61" name="Rectangle 60">
              <a:extLst>
                <a:ext uri="{FF2B5EF4-FFF2-40B4-BE49-F238E27FC236}">
                  <a16:creationId xmlns:a16="http://schemas.microsoft.com/office/drawing/2014/main" id="{802FA86B-E935-4EA7-B8E7-1FF586DCEB61}"/>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2" name="Oval 61">
              <a:extLst>
                <a:ext uri="{FF2B5EF4-FFF2-40B4-BE49-F238E27FC236}">
                  <a16:creationId xmlns:a16="http://schemas.microsoft.com/office/drawing/2014/main" id="{E2F2A8D2-13AB-4401-A4A6-15AA83CCEEA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4FEDD279-BD8D-4879-BBCC-7242817F5BB4}"/>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BEDE5A6-45EE-4916-95E8-304D76F76C70}"/>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C0914F42-50C0-43DA-8EFD-AEDB89F6BA8F}"/>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ADB6763A-E14A-4803-8AB8-A857598D20AF}"/>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7595B2DE-3371-443B-827A-8D29AB46883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8" name="TextBox 67">
            <a:extLst>
              <a:ext uri="{FF2B5EF4-FFF2-40B4-BE49-F238E27FC236}">
                <a16:creationId xmlns:a16="http://schemas.microsoft.com/office/drawing/2014/main" id="{5F365F56-747F-48F1-B201-390A50FDC16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9" name="Picture 68">
            <a:extLst>
              <a:ext uri="{FF2B5EF4-FFF2-40B4-BE49-F238E27FC236}">
                <a16:creationId xmlns:a16="http://schemas.microsoft.com/office/drawing/2014/main" id="{3287D134-16C9-45E4-94A3-0376D14E39DC}"/>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70" name="TextBox 69">
            <a:extLst>
              <a:ext uri="{FF2B5EF4-FFF2-40B4-BE49-F238E27FC236}">
                <a16:creationId xmlns:a16="http://schemas.microsoft.com/office/drawing/2014/main" id="{15B1906B-81AB-41E4-B957-141F333C8AC5}"/>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3444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07CF30F0-D477-5341-B92C-2C107A8F94B1}"/>
              </a:ext>
            </a:extLst>
          </p:cNvPr>
          <p:cNvSpPr>
            <a:spLocks noGrp="1"/>
          </p:cNvSpPr>
          <p:nvPr>
            <p:ph type="body" sz="quarter" idx="13" hasCustomPrompt="1"/>
          </p:nvPr>
        </p:nvSpPr>
        <p:spPr>
          <a:xfrm>
            <a:off x="609600" y="1426464"/>
            <a:ext cx="10972800" cy="321627"/>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3" name="Title 2">
            <a:extLst>
              <a:ext uri="{FF2B5EF4-FFF2-40B4-BE49-F238E27FC236}">
                <a16:creationId xmlns:a16="http://schemas.microsoft.com/office/drawing/2014/main" id="{4B09B95D-1CBD-6F48-94CF-40A74FC9917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EC481AD-9FF0-5449-975D-C622F0ACF19F}"/>
              </a:ext>
            </a:extLst>
          </p:cNvPr>
          <p:cNvSpPr>
            <a:spLocks noGrp="1"/>
          </p:cNvSpPr>
          <p:nvPr>
            <p:ph type="ftr" sz="quarter" idx="15"/>
          </p:nvPr>
        </p:nvSpPr>
        <p:spPr/>
        <p:txBody>
          <a:bodyPr/>
          <a:lstStyle/>
          <a:p>
            <a:r>
              <a:rPr lang="en-US" dirty="0"/>
              <a:t>© 2023 AVEVA Group plc and its subsidiaries. All rights reserved.</a:t>
            </a:r>
            <a:endParaRPr lang="en-GB" dirty="0"/>
          </a:p>
        </p:txBody>
      </p:sp>
      <p:sp>
        <p:nvSpPr>
          <p:cNvPr id="6" name="Slide Number Placeholder 5">
            <a:extLst>
              <a:ext uri="{FF2B5EF4-FFF2-40B4-BE49-F238E27FC236}">
                <a16:creationId xmlns:a16="http://schemas.microsoft.com/office/drawing/2014/main" id="{6D1562B2-AD6B-E34C-ACCC-70A6B537DD30}"/>
              </a:ext>
            </a:extLst>
          </p:cNvPr>
          <p:cNvSpPr>
            <a:spLocks noGrp="1"/>
          </p:cNvSpPr>
          <p:nvPr>
            <p:ph type="sldNum" sz="quarter" idx="16"/>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8718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E9BF2-C511-CA46-BDD2-C36BEE350D4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C19AC21-1CD0-2542-848F-A9D2CBADC0B4}"/>
              </a:ext>
            </a:extLst>
          </p:cNvPr>
          <p:cNvSpPr>
            <a:spLocks noGrp="1"/>
          </p:cNvSpPr>
          <p:nvPr>
            <p:ph type="ftr" sz="quarter" idx="11"/>
          </p:nvPr>
        </p:nvSpPr>
        <p:spPr/>
        <p:txBody>
          <a:bodyPr/>
          <a:lstStyle/>
          <a:p>
            <a:r>
              <a:rPr lang="en-US" dirty="0"/>
              <a:t>© 2023 AVEVA Group plc and its subsidiaries. All rights reserved.</a:t>
            </a:r>
            <a:endParaRPr lang="en-GB" dirty="0"/>
          </a:p>
        </p:txBody>
      </p:sp>
      <p:sp>
        <p:nvSpPr>
          <p:cNvPr id="6" name="Slide Number Placeholder 5">
            <a:extLst>
              <a:ext uri="{FF2B5EF4-FFF2-40B4-BE49-F238E27FC236}">
                <a16:creationId xmlns:a16="http://schemas.microsoft.com/office/drawing/2014/main" id="{F25690AC-7E6A-0C4D-BA31-49C380A7F649}"/>
              </a:ext>
            </a:extLst>
          </p:cNvPr>
          <p:cNvSpPr>
            <a:spLocks noGrp="1"/>
          </p:cNvSpPr>
          <p:nvPr>
            <p:ph type="sldNum" sz="quarter" idx="12"/>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260065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0F91E29F-0029-8941-A2E4-13B078A90B87}"/>
              </a:ext>
            </a:extLst>
          </p:cNvPr>
          <p:cNvSpPr>
            <a:spLocks noGrp="1"/>
          </p:cNvSpPr>
          <p:nvPr>
            <p:ph type="ftr" sz="quarter" idx="11"/>
          </p:nvPr>
        </p:nvSpPr>
        <p:spPr/>
        <p:txBody>
          <a:bodyPr/>
          <a:lstStyle/>
          <a:p>
            <a:r>
              <a:rPr lang="en-US" dirty="0"/>
              <a:t>© 2023 AVEVA Group plc and its subsidiaries. All rights reserved.</a:t>
            </a:r>
            <a:endParaRPr lang="en-GB" dirty="0"/>
          </a:p>
        </p:txBody>
      </p:sp>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10" name="Group 4">
            <a:extLst>
              <a:ext uri="{FF2B5EF4-FFF2-40B4-BE49-F238E27FC236}">
                <a16:creationId xmlns:a16="http://schemas.microsoft.com/office/drawing/2014/main" id="{0AE8FD8C-4215-460A-999B-552FB066D5E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1" name="Freeform 5">
              <a:extLst>
                <a:ext uri="{FF2B5EF4-FFF2-40B4-BE49-F238E27FC236}">
                  <a16:creationId xmlns:a16="http://schemas.microsoft.com/office/drawing/2014/main" id="{EFB39AD8-C733-4EF2-942B-818BF5E7C79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396C73B0-9345-4EDB-94B1-6AA1026B27CE}"/>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4FA550DC-B86E-432B-A291-49D83FE55056}"/>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60BF4E1-7DCF-4D69-9472-FB81EC6A8887}"/>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7338B91A-7618-4161-A6DE-658CFD035279}"/>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D1486F2D-D4AA-4C1C-BBD2-8B3FF08BD309}"/>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D7B798E7-5BDE-4817-81D3-CA68475DB2E4}"/>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8511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54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85BF87-BCBC-DD75-734F-C17F5DEE43AE}"/>
              </a:ext>
            </a:extLst>
          </p:cNvPr>
          <p:cNvSpPr/>
          <p:nvPr userDrawn="1"/>
        </p:nvSpPr>
        <p:spPr>
          <a:xfrm>
            <a:off x="0" y="0"/>
            <a:ext cx="9103540" cy="6858000"/>
          </a:xfrm>
          <a:prstGeom prst="rect">
            <a:avLst/>
          </a:prstGeom>
          <a:gradFill>
            <a:gsLst>
              <a:gs pos="34000">
                <a:srgbClr val="6E05AA">
                  <a:alpha val="30000"/>
                </a:srgbClr>
              </a:gs>
              <a:gs pos="0">
                <a:srgbClr val="8E10C6">
                  <a:alpha val="0"/>
                </a:srgbClr>
              </a:gs>
              <a:gs pos="100000">
                <a:srgbClr val="6E05AA">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6483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dirty="0">
                <a:solidFill>
                  <a:schemeClr val="tx2"/>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dirty="0">
                <a:solidFill>
                  <a:schemeClr val="tx2"/>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dirty="0"/>
              <a:t>© 2023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69653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028AED-1962-3A68-F4E7-D105FBCFDD77}"/>
              </a:ext>
            </a:extLst>
          </p:cNvPr>
          <p:cNvSpPr/>
          <p:nvPr userDrawn="1"/>
        </p:nvSpPr>
        <p:spPr>
          <a:xfrm>
            <a:off x="0" y="0"/>
            <a:ext cx="9103540" cy="6858000"/>
          </a:xfrm>
          <a:prstGeom prst="rect">
            <a:avLst/>
          </a:prstGeom>
          <a:gradFill>
            <a:gsLst>
              <a:gs pos="58000">
                <a:srgbClr val="3E1152">
                  <a:alpha val="76000"/>
                </a:srgbClr>
              </a:gs>
              <a:gs pos="0">
                <a:srgbClr val="3E1152">
                  <a:alpha val="50000"/>
                </a:srgbClr>
              </a:gs>
              <a:gs pos="100000">
                <a:srgbClr val="3E1152">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dirty="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dirty="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16023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636729-6562-D01A-94C6-245B800C39DB}"/>
              </a:ext>
            </a:extLst>
          </p:cNvPr>
          <p:cNvSpPr/>
          <p:nvPr userDrawn="1"/>
        </p:nvSpPr>
        <p:spPr>
          <a:xfrm>
            <a:off x="0" y="0"/>
            <a:ext cx="9103540" cy="6858000"/>
          </a:xfrm>
          <a:prstGeom prst="rect">
            <a:avLst/>
          </a:prstGeom>
          <a:gradFill>
            <a:gsLst>
              <a:gs pos="58000">
                <a:srgbClr val="CDDAFC">
                  <a:alpha val="76000"/>
                </a:srgbClr>
              </a:gs>
              <a:gs pos="0">
                <a:srgbClr val="D9E0F0">
                  <a:alpha val="50000"/>
                </a:srgbClr>
              </a:gs>
              <a:gs pos="100000">
                <a:srgbClr val="C9D7FE">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dirty="0">
                <a:solidFill>
                  <a:schemeClr val="tx2"/>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dirty="0">
                <a:solidFill>
                  <a:schemeClr val="tx2"/>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dirty="0"/>
              <a:t>© 2023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79384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64E224-33BA-CC9A-15CA-FE9E495AD4B8}"/>
              </a:ext>
            </a:extLst>
          </p:cNvPr>
          <p:cNvSpPr/>
          <p:nvPr userDrawn="1"/>
        </p:nvSpPr>
        <p:spPr>
          <a:xfrm>
            <a:off x="0" y="0"/>
            <a:ext cx="9103540" cy="6858000"/>
          </a:xfrm>
          <a:prstGeom prst="rect">
            <a:avLst/>
          </a:prstGeom>
          <a:gradFill>
            <a:gsLst>
              <a:gs pos="58000">
                <a:srgbClr val="3E1152">
                  <a:alpha val="76000"/>
                </a:srgbClr>
              </a:gs>
              <a:gs pos="0">
                <a:srgbClr val="3E1152">
                  <a:alpha val="50000"/>
                </a:srgbClr>
              </a:gs>
              <a:gs pos="100000">
                <a:srgbClr val="3E1152">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dirty="0"/>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8808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_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CDB84C-211E-0FE6-88B2-5D882E1FAEEC}"/>
              </a:ext>
            </a:extLst>
          </p:cNvPr>
          <p:cNvSpPr/>
          <p:nvPr userDrawn="1"/>
        </p:nvSpPr>
        <p:spPr>
          <a:xfrm>
            <a:off x="0" y="0"/>
            <a:ext cx="9103540" cy="6858000"/>
          </a:xfrm>
          <a:prstGeom prst="rect">
            <a:avLst/>
          </a:prstGeom>
          <a:gradFill>
            <a:gsLst>
              <a:gs pos="58000">
                <a:srgbClr val="6E05AA">
                  <a:alpha val="76000"/>
                </a:srgbClr>
              </a:gs>
              <a:gs pos="0">
                <a:srgbClr val="8E10C6">
                  <a:alpha val="50000"/>
                </a:srgbClr>
              </a:gs>
              <a:gs pos="100000">
                <a:srgbClr val="6E05AA">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a:solidFill>
                  <a:schemeClr val="bg1"/>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415214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6_Disclaim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402120-90AC-A40B-E936-346F86D7F03E}"/>
              </a:ext>
            </a:extLst>
          </p:cNvPr>
          <p:cNvSpPr/>
          <p:nvPr userDrawn="1"/>
        </p:nvSpPr>
        <p:spPr>
          <a:xfrm>
            <a:off x="0" y="0"/>
            <a:ext cx="9103540" cy="6858000"/>
          </a:xfrm>
          <a:prstGeom prst="rect">
            <a:avLst/>
          </a:prstGeom>
          <a:gradFill>
            <a:gsLst>
              <a:gs pos="58000">
                <a:srgbClr val="CDDAFC">
                  <a:alpha val="76000"/>
                </a:srgbClr>
              </a:gs>
              <a:gs pos="0">
                <a:srgbClr val="D9E0F0">
                  <a:alpha val="50000"/>
                </a:srgbClr>
              </a:gs>
              <a:gs pos="100000">
                <a:srgbClr val="C9D7FE">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sp>
        <p:nvSpPr>
          <p:cNvPr id="12" name="TextBox 11">
            <a:extLst>
              <a:ext uri="{FF2B5EF4-FFF2-40B4-BE49-F238E27FC236}">
                <a16:creationId xmlns:a16="http://schemas.microsoft.com/office/drawing/2014/main" id="{8DC5340D-9095-4617-92BD-21105993139C}"/>
              </a:ext>
            </a:extLst>
          </p:cNvPr>
          <p:cNvSpPr txBox="1"/>
          <p:nvPr userDrawn="1"/>
        </p:nvSpPr>
        <p:spPr>
          <a:xfrm>
            <a:off x="609600" y="3961654"/>
            <a:ext cx="5486400" cy="2096245"/>
          </a:xfrm>
          <a:prstGeom prst="rect">
            <a:avLst/>
          </a:prstGeom>
          <a:noFill/>
        </p:spPr>
        <p:txBody>
          <a:bodyPr wrap="square" lIns="0" tIns="0" rIns="0" bIns="0" rtlCol="0" anchor="b">
            <a:noAutofit/>
          </a:bodyPr>
          <a:lstStyle/>
          <a:p>
            <a:pPr>
              <a:lnSpc>
                <a:spcPts val="1200"/>
              </a:lnSpc>
              <a:spcBef>
                <a:spcPts val="0"/>
              </a:spcBef>
              <a:spcAft>
                <a:spcPts val="600"/>
              </a:spcAft>
            </a:pPr>
            <a:r>
              <a:rPr lang="en-GB" sz="1000" b="0" spc="20" baseline="0" dirty="0">
                <a:solidFill>
                  <a:schemeClr val="tx2"/>
                </a:solidFill>
                <a:latin typeface="+mn-lt"/>
                <a:cs typeface="Calibri" panose="020F0502020204030204" pitchFamily="34" charset="0"/>
              </a:rPr>
              <a:t>This presentation may include predictions, estimates, intentions, beliefs and other statements that are or may be construed as being forward-looking. While these forward-looking statements represent our current judgment on what the future holds, they are subject to risks and uncertainties that could result in actual outcomes differing materially from those projected in these statements. No statement contained herein constitutes a commitment by AVEVA to perform any particular action or to deliver any particular product or product features. Readers are cautioned not to place undue reliance on these forward-looking statements, which reflect our opinions only as of the date of this presentation.  </a:t>
            </a:r>
          </a:p>
          <a:p>
            <a:pPr>
              <a:lnSpc>
                <a:spcPts val="1200"/>
              </a:lnSpc>
              <a:spcBef>
                <a:spcPts val="0"/>
              </a:spcBef>
              <a:spcAft>
                <a:spcPts val="600"/>
              </a:spcAft>
            </a:pPr>
            <a:r>
              <a:rPr lang="en-GB" sz="1000" b="0" spc="20" baseline="0" dirty="0">
                <a:solidFill>
                  <a:schemeClr val="tx2"/>
                </a:solidFill>
                <a:latin typeface="+mn-lt"/>
                <a:cs typeface="Calibri" panose="020F0502020204030204" pitchFamily="34" charset="0"/>
              </a:rPr>
              <a:t>The Company shall not be obliged to disclose any revision to these forward-looking statements to reflect events or circumstances occurring after the date on which they are made or to reflect the occurrence of future events.</a:t>
            </a:r>
          </a:p>
        </p:txBody>
      </p:sp>
      <p:grpSp>
        <p:nvGrpSpPr>
          <p:cNvPr id="9" name="Group 4">
            <a:extLst>
              <a:ext uri="{FF2B5EF4-FFF2-40B4-BE49-F238E27FC236}">
                <a16:creationId xmlns:a16="http://schemas.microsoft.com/office/drawing/2014/main" id="{4E430D5E-CCB7-441B-A9C8-D0BBF49F95EA}"/>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0" name="Freeform 5">
              <a:extLst>
                <a:ext uri="{FF2B5EF4-FFF2-40B4-BE49-F238E27FC236}">
                  <a16:creationId xmlns:a16="http://schemas.microsoft.com/office/drawing/2014/main" id="{059B3F35-46A5-4575-8F16-117325A6EA7C}"/>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22A7D44C-C726-4110-B828-429688FC650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7C11F05-F5D7-4FED-8F6E-8B13EB21E401}"/>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4B55EE27-3860-4009-9822-4097D4DEB483}"/>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9647647E-E072-42D0-8327-BA9998BDB61A}"/>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324B6403-B8A9-40BF-AB59-E2CE8ECBDC0E}"/>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2708DED0-A42D-4765-A9FE-EEA008415148}"/>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a:extLst>
              <a:ext uri="{FF2B5EF4-FFF2-40B4-BE49-F238E27FC236}">
                <a16:creationId xmlns:a16="http://schemas.microsoft.com/office/drawing/2014/main" id="{7190A832-1E4B-5647-8582-2692691A2B3C}"/>
              </a:ext>
            </a:extLst>
          </p:cNvPr>
          <p:cNvSpPr>
            <a:spLocks noGrp="1"/>
          </p:cNvSpPr>
          <p:nvPr>
            <p:ph type="ftr" sz="quarter" idx="11"/>
          </p:nvPr>
        </p:nvSpPr>
        <p:spPr/>
        <p:txBody>
          <a:bodyPr/>
          <a:lstStyle/>
          <a:p>
            <a:r>
              <a:rPr lang="en-US" dirty="0"/>
              <a:t>© 2023 AVEVA Group plc and its subsidiaries. All rights reserved.</a:t>
            </a:r>
            <a:endParaRPr lang="en-GB" dirty="0"/>
          </a:p>
        </p:txBody>
      </p:sp>
      <p:sp>
        <p:nvSpPr>
          <p:cNvPr id="4" name="Slide Number Placeholder 3">
            <a:extLst>
              <a:ext uri="{FF2B5EF4-FFF2-40B4-BE49-F238E27FC236}">
                <a16:creationId xmlns:a16="http://schemas.microsoft.com/office/drawing/2014/main" id="{C23D17E1-7D7C-3D4D-87E7-3B12925D3696}"/>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1" name="Group 40">
            <a:extLst>
              <a:ext uri="{FF2B5EF4-FFF2-40B4-BE49-F238E27FC236}">
                <a16:creationId xmlns:a16="http://schemas.microsoft.com/office/drawing/2014/main" id="{24D496E3-518E-4456-8B8A-B994B9612DD4}"/>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E6729E58-59BB-4152-9914-4CB8111AF348}"/>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43E0DA98-AFE7-401F-80F9-94E308C9E120}"/>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734FD7A2-D128-41BE-B283-B55C680C3A12}"/>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B765D95-AA86-4139-A996-D824E9E3B4A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C80A572E-1F11-4E38-A9BE-3ABD9BA5B84E}"/>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7803A372-38BB-4E8B-8BF6-14E1BF2A5ED8}"/>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7BDF0F3-463C-4C54-AF0E-D03278EE8748}"/>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892749FE-827E-4D80-B581-2EA4E5B309A8}"/>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56B16633-EF42-4A4D-A6C0-3FF21C9C3555}"/>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9FA78333-54B2-4529-8973-3D979B8F33BE}"/>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3D3456F9-B484-4999-BE50-162AA9F02772}"/>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F08FA1BB-75F7-4809-9213-71D46176DC0A}"/>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9534A3D6-451E-414A-B54F-2D7E61A8E30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998AD376-28C4-44FB-8AD5-B4FF52075977}"/>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2445A47E-C925-467F-B541-04675EA4AF4C}"/>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087244D8-D299-420C-8162-08EC7FE1C3A0}"/>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197AB495-E50E-4ABE-A011-145FDCC793D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4AC7E2E2-A900-4CBD-B43E-FD0763848D0F}"/>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45B68288-7DDF-4577-BECF-A7E1F84CA33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ACDFC2B-B6BC-4FAA-B947-4F284609D36C}"/>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6FA51219-559D-4363-BBBD-30A4BBB1EAF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CCBF0034-B4DA-43A3-BC57-48E2BF04E4B5}"/>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52DFC5CD-7613-4240-9CDE-48C2FC45CCA4}"/>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74810665-E50E-4C46-9446-D942974ECD4A}"/>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83B7D763-01D9-455F-9201-8BEC3168D946}"/>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0DCAF6DA-AABF-4D11-A22E-876614047EF0}"/>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37A4B86F-E1F7-4570-8E6F-DB605645BAAD}"/>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CB2066EB-B7B1-4A5B-9465-B2E5506DC8DA}"/>
              </a:ext>
            </a:extLst>
          </p:cNvPr>
          <p:cNvSpPr txBox="1"/>
          <p:nvPr userDrawn="1"/>
        </p:nvSpPr>
        <p:spPr>
          <a:xfrm>
            <a:off x="0" y="-338924"/>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46345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1758AD-A9E4-984C-3FD2-7A7777402165}"/>
              </a:ext>
            </a:extLst>
          </p:cNvPr>
          <p:cNvSpPr/>
          <p:nvPr userDrawn="1"/>
        </p:nvSpPr>
        <p:spPr>
          <a:xfrm>
            <a:off x="0" y="0"/>
            <a:ext cx="9103540" cy="6858000"/>
          </a:xfrm>
          <a:prstGeom prst="rect">
            <a:avLst/>
          </a:prstGeom>
          <a:gradFill>
            <a:gsLst>
              <a:gs pos="34000">
                <a:srgbClr val="6E05AA">
                  <a:alpha val="30000"/>
                </a:srgbClr>
              </a:gs>
              <a:gs pos="0">
                <a:srgbClr val="8E10C6">
                  <a:alpha val="0"/>
                </a:srgbClr>
              </a:gs>
              <a:gs pos="100000">
                <a:srgbClr val="6E05AA">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3" name="TextBox 72">
            <a:extLst>
              <a:ext uri="{FF2B5EF4-FFF2-40B4-BE49-F238E27FC236}">
                <a16:creationId xmlns:a16="http://schemas.microsoft.com/office/drawing/2014/main" id="{3C0DF04D-C13C-463F-AA3C-3C5F452395EC}"/>
              </a:ext>
            </a:extLst>
          </p:cNvPr>
          <p:cNvSpPr txBox="1"/>
          <p:nvPr userDrawn="1"/>
        </p:nvSpPr>
        <p:spPr>
          <a:xfrm>
            <a:off x="1008711" y="2725743"/>
            <a:ext cx="4681182" cy="720000"/>
          </a:xfrm>
          <a:prstGeom prst="rect">
            <a:avLst/>
          </a:prstGeom>
          <a:noFill/>
        </p:spPr>
        <p:txBody>
          <a:bodyPr wrap="square" lIns="0" tIns="0" rIns="0" bIns="0" rtlCol="0">
            <a:noAutofit/>
          </a:bodyPr>
          <a:lstStyle/>
          <a:p>
            <a:pPr>
              <a:lnSpc>
                <a:spcPct val="150000"/>
              </a:lnSpc>
            </a:pPr>
            <a:r>
              <a:rPr lang="en-GB" sz="1800" b="0" dirty="0">
                <a:solidFill>
                  <a:schemeClr val="bg1"/>
                </a:solidFill>
                <a:latin typeface="+mn-lt"/>
                <a:cs typeface="Calibri" panose="020F0502020204030204" pitchFamily="34" charset="0"/>
              </a:rPr>
              <a:t>linkedin.com/company/</a:t>
            </a:r>
            <a:r>
              <a:rPr lang="en-GB" sz="1800" b="0" dirty="0" err="1">
                <a:solidFill>
                  <a:schemeClr val="bg1"/>
                </a:solidFill>
                <a:latin typeface="+mn-lt"/>
                <a:cs typeface="Calibri" panose="020F0502020204030204" pitchFamily="34" charset="0"/>
              </a:rPr>
              <a:t>aveva</a:t>
            </a:r>
            <a:r>
              <a:rPr lang="en-GB" sz="1800" b="0" dirty="0">
                <a:solidFill>
                  <a:schemeClr val="bg1"/>
                </a:solidFill>
                <a:latin typeface="+mn-lt"/>
                <a:cs typeface="Calibri" panose="020F0502020204030204" pitchFamily="34" charset="0"/>
              </a:rPr>
              <a:t> </a:t>
            </a:r>
          </a:p>
          <a:p>
            <a:pPr>
              <a:lnSpc>
                <a:spcPct val="150000"/>
              </a:lnSpc>
            </a:pPr>
            <a:r>
              <a:rPr lang="en-GB" sz="1800" b="0" noProof="1">
                <a:solidFill>
                  <a:schemeClr val="bg1"/>
                </a:solidFill>
                <a:latin typeface="+mn-lt"/>
                <a:cs typeface="Calibri" panose="020F0502020204030204" pitchFamily="34" charset="0"/>
              </a:rPr>
              <a:t>@avevagroup</a:t>
            </a:r>
            <a:r>
              <a:rPr lang="en-GB" sz="1800" b="0" dirty="0">
                <a:solidFill>
                  <a:schemeClr val="bg1"/>
                </a:solidFill>
                <a:latin typeface="+mn-lt"/>
                <a:cs typeface="Calibri" panose="020F0502020204030204" pitchFamily="34" charset="0"/>
              </a:rPr>
              <a:t> </a:t>
            </a:r>
          </a:p>
        </p:txBody>
      </p:sp>
      <p:sp>
        <p:nvSpPr>
          <p:cNvPr id="74" name="TextBox 73">
            <a:extLst>
              <a:ext uri="{FF2B5EF4-FFF2-40B4-BE49-F238E27FC236}">
                <a16:creationId xmlns:a16="http://schemas.microsoft.com/office/drawing/2014/main" id="{5CC7D704-5F56-4F2C-A11C-B264B4121718}"/>
              </a:ext>
            </a:extLst>
          </p:cNvPr>
          <p:cNvSpPr txBox="1"/>
          <p:nvPr userDrawn="1"/>
        </p:nvSpPr>
        <p:spPr>
          <a:xfrm>
            <a:off x="609599" y="4142232"/>
            <a:ext cx="6593768"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dirty="0">
                <a:solidFill>
                  <a:schemeClr val="bg1"/>
                </a:solidFill>
                <a:latin typeface="+mn-lt"/>
                <a:cs typeface="Calibri" panose="020F0502020204030204" pitchFamily="34" charset="0"/>
              </a:rPr>
              <a:t>About AVEVA </a:t>
            </a:r>
          </a:p>
          <a:p>
            <a:pPr>
              <a:lnSpc>
                <a:spcPts val="1200"/>
              </a:lnSpc>
              <a:spcAft>
                <a:spcPts val="600"/>
              </a:spcAft>
            </a:pPr>
            <a:r>
              <a:rPr lang="en-US" sz="1000" spc="20" dirty="0">
                <a:solidFill>
                  <a:schemeClr val="bg1"/>
                </a:solidFill>
                <a:latin typeface="+mn-lt"/>
                <a:cs typeface="Calibri" panose="020F0502020204030204" pitchFamily="34" charset="0"/>
              </a:rPr>
              <a:t>AVEVA is a world leader in industrial software, providing engineering and operational solutions across multiple industries, including oil and gas, chemical, pharmaceutical, power and utilities, marine, renewables, and food and beverage. Our agnostic and open architecture helps organizations design, build, operate, maintain and optimize the complete lifecycle of complex industrial assets, from production plants and offshore platforms to manufactured consumer goods.</a:t>
            </a:r>
          </a:p>
          <a:p>
            <a:pPr>
              <a:lnSpc>
                <a:spcPts val="1200"/>
              </a:lnSpc>
              <a:spcAft>
                <a:spcPts val="600"/>
              </a:spcAft>
            </a:pPr>
            <a:r>
              <a:rPr lang="en-US" sz="1000" spc="20" dirty="0">
                <a:solidFill>
                  <a:schemeClr val="bg1"/>
                </a:solidFill>
                <a:latin typeface="+mn-lt"/>
                <a:cs typeface="Calibri" panose="020F0502020204030204" pitchFamily="34" charset="0"/>
              </a:rPr>
              <a:t>Over 20,000 enterprises in over 100 countries rely on AVEVA to help them deliver life’s essentials: safe and reliable energy, food, medicines, infrastructure and more. By connecting people with trusted information and AI-enriched insights, AVEVA enables teams to engineer efficiently and optimize operations, driving growth and sustainability.</a:t>
            </a:r>
          </a:p>
          <a:p>
            <a:pPr>
              <a:lnSpc>
                <a:spcPts val="1200"/>
              </a:lnSpc>
              <a:spcAft>
                <a:spcPts val="600"/>
              </a:spcAft>
            </a:pPr>
            <a:r>
              <a:rPr lang="en-US" sz="1000" spc="20" dirty="0">
                <a:solidFill>
                  <a:schemeClr val="bg1"/>
                </a:solidFill>
                <a:latin typeface="+mn-lt"/>
                <a:cs typeface="Calibri" panose="020F0502020204030204" pitchFamily="34" charset="0"/>
              </a:rPr>
              <a:t>Named as one of the world’s most innovative companies, AVEVA supports customers with open solutions and the expertise of more than 6,400 employees, 5,000 partners and 5,700 certified developers. The company is headquartered in Cambridge, UK.</a:t>
            </a:r>
          </a:p>
          <a:p>
            <a:pPr>
              <a:lnSpc>
                <a:spcPts val="1200"/>
              </a:lnSpc>
              <a:spcAft>
                <a:spcPts val="600"/>
              </a:spcAft>
            </a:pPr>
            <a:r>
              <a:rPr lang="en-US" sz="1000" spc="20" dirty="0">
                <a:solidFill>
                  <a:schemeClr val="bg1"/>
                </a:solidFill>
                <a:latin typeface="+mn-lt"/>
                <a:cs typeface="Calibri" panose="020F0502020204030204" pitchFamily="34" charset="0"/>
              </a:rPr>
              <a:t>Learn more at </a:t>
            </a:r>
            <a:r>
              <a:rPr lang="en-US" sz="1000" spc="20" dirty="0">
                <a:solidFill>
                  <a:schemeClr val="bg1"/>
                </a:solidFill>
                <a:latin typeface="+mn-lt"/>
                <a:cs typeface="Calibri" panose="020F0502020204030204" pitchFamily="34" charset="0"/>
                <a:hlinkClick r:id="rId4">
                  <a:extLst>
                    <a:ext uri="{A12FA001-AC4F-418D-AE19-62706E023703}">
                      <ahyp:hlinkClr xmlns:ahyp="http://schemas.microsoft.com/office/drawing/2018/hyperlinkcolor" val="tx"/>
                    </a:ext>
                  </a:extLst>
                </a:hlinkClick>
              </a:rPr>
              <a:t>www.aveva.com</a:t>
            </a:r>
            <a:r>
              <a:rPr lang="en-US" sz="1000" spc="20" dirty="0">
                <a:solidFill>
                  <a:schemeClr val="bg1"/>
                </a:solidFill>
                <a:latin typeface="+mn-lt"/>
                <a:cs typeface="Calibri" panose="020F0502020204030204" pitchFamily="34" charset="0"/>
              </a:rPr>
              <a:t> </a:t>
            </a:r>
            <a:endParaRPr lang="en-GB" sz="1000" b="0" spc="20" dirty="0">
              <a:solidFill>
                <a:schemeClr val="bg1"/>
              </a:solidFill>
              <a:latin typeface="+mn-lt"/>
              <a:cs typeface="Calibri" panose="020F0502020204030204" pitchFamily="34" charset="0"/>
            </a:endParaRPr>
          </a:p>
        </p:txBody>
      </p:sp>
      <p:sp>
        <p:nvSpPr>
          <p:cNvPr id="75" name="Freeform 5">
            <a:extLst>
              <a:ext uri="{FF2B5EF4-FFF2-40B4-BE49-F238E27FC236}">
                <a16:creationId xmlns:a16="http://schemas.microsoft.com/office/drawing/2014/main" id="{E899E916-B706-4A4F-A3DA-FB6BEA94FA39}"/>
              </a:ext>
            </a:extLst>
          </p:cNvPr>
          <p:cNvSpPr>
            <a:spLocks noChangeAspect="1" noEditPoints="1"/>
          </p:cNvSpPr>
          <p:nvPr userDrawn="1"/>
        </p:nvSpPr>
        <p:spPr bwMode="auto">
          <a:xfrm>
            <a:off x="609600" y="2791479"/>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6">
            <a:extLst>
              <a:ext uri="{FF2B5EF4-FFF2-40B4-BE49-F238E27FC236}">
                <a16:creationId xmlns:a16="http://schemas.microsoft.com/office/drawing/2014/main" id="{7562E154-11E8-4A95-88DA-555C550432A5}"/>
              </a:ext>
            </a:extLst>
          </p:cNvPr>
          <p:cNvSpPr>
            <a:spLocks noChangeAspect="1" noEditPoints="1"/>
          </p:cNvSpPr>
          <p:nvPr userDrawn="1"/>
        </p:nvSpPr>
        <p:spPr bwMode="auto">
          <a:xfrm>
            <a:off x="609600" y="3228624"/>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0630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dirty="0"/>
              <a:t>© 2023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3" name="TextBox 72">
            <a:extLst>
              <a:ext uri="{FF2B5EF4-FFF2-40B4-BE49-F238E27FC236}">
                <a16:creationId xmlns:a16="http://schemas.microsoft.com/office/drawing/2014/main" id="{3C0DF04D-C13C-463F-AA3C-3C5F452395EC}"/>
              </a:ext>
            </a:extLst>
          </p:cNvPr>
          <p:cNvSpPr txBox="1"/>
          <p:nvPr userDrawn="1"/>
        </p:nvSpPr>
        <p:spPr>
          <a:xfrm>
            <a:off x="1008711" y="2725743"/>
            <a:ext cx="4681182" cy="720000"/>
          </a:xfrm>
          <a:prstGeom prst="rect">
            <a:avLst/>
          </a:prstGeom>
          <a:noFill/>
        </p:spPr>
        <p:txBody>
          <a:bodyPr wrap="square" lIns="0" tIns="0" rIns="0" bIns="0" rtlCol="0">
            <a:noAutofit/>
          </a:bodyPr>
          <a:lstStyle/>
          <a:p>
            <a:pPr>
              <a:lnSpc>
                <a:spcPct val="150000"/>
              </a:lnSpc>
            </a:pPr>
            <a:r>
              <a:rPr lang="en-GB" sz="1800" b="0" dirty="0">
                <a:solidFill>
                  <a:schemeClr val="tx2"/>
                </a:solidFill>
                <a:latin typeface="+mn-lt"/>
                <a:cs typeface="Calibri" panose="020F0502020204030204" pitchFamily="34" charset="0"/>
              </a:rPr>
              <a:t>linkedin.com/company/</a:t>
            </a:r>
            <a:r>
              <a:rPr lang="en-GB" sz="1800" b="0" dirty="0" err="1">
                <a:solidFill>
                  <a:schemeClr val="tx2"/>
                </a:solidFill>
                <a:latin typeface="+mn-lt"/>
                <a:cs typeface="Calibri" panose="020F0502020204030204" pitchFamily="34" charset="0"/>
              </a:rPr>
              <a:t>aveva</a:t>
            </a:r>
            <a:r>
              <a:rPr lang="en-GB" sz="1800" b="0" dirty="0">
                <a:solidFill>
                  <a:schemeClr val="tx2"/>
                </a:solidFill>
                <a:latin typeface="+mn-lt"/>
                <a:cs typeface="Calibri" panose="020F0502020204030204" pitchFamily="34" charset="0"/>
              </a:rPr>
              <a:t> </a:t>
            </a:r>
          </a:p>
          <a:p>
            <a:pPr>
              <a:lnSpc>
                <a:spcPct val="150000"/>
              </a:lnSpc>
            </a:pPr>
            <a:r>
              <a:rPr lang="en-GB" sz="1800" b="0" noProof="1">
                <a:solidFill>
                  <a:schemeClr val="tx2"/>
                </a:solidFill>
                <a:latin typeface="+mn-lt"/>
                <a:cs typeface="Calibri" panose="020F0502020204030204" pitchFamily="34" charset="0"/>
              </a:rPr>
              <a:t>@avevagroup</a:t>
            </a:r>
            <a:r>
              <a:rPr lang="en-GB" sz="1800" b="0" dirty="0">
                <a:solidFill>
                  <a:schemeClr val="tx2"/>
                </a:solidFill>
                <a:latin typeface="+mn-lt"/>
                <a:cs typeface="Calibri" panose="020F0502020204030204" pitchFamily="34" charset="0"/>
              </a:rPr>
              <a:t> </a:t>
            </a:r>
          </a:p>
        </p:txBody>
      </p:sp>
      <p:sp>
        <p:nvSpPr>
          <p:cNvPr id="75" name="Freeform 5">
            <a:extLst>
              <a:ext uri="{FF2B5EF4-FFF2-40B4-BE49-F238E27FC236}">
                <a16:creationId xmlns:a16="http://schemas.microsoft.com/office/drawing/2014/main" id="{E899E916-B706-4A4F-A3DA-FB6BEA94FA39}"/>
              </a:ext>
            </a:extLst>
          </p:cNvPr>
          <p:cNvSpPr>
            <a:spLocks noChangeAspect="1" noEditPoints="1"/>
          </p:cNvSpPr>
          <p:nvPr userDrawn="1"/>
        </p:nvSpPr>
        <p:spPr bwMode="auto">
          <a:xfrm>
            <a:off x="609600" y="2791479"/>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6">
            <a:extLst>
              <a:ext uri="{FF2B5EF4-FFF2-40B4-BE49-F238E27FC236}">
                <a16:creationId xmlns:a16="http://schemas.microsoft.com/office/drawing/2014/main" id="{7562E154-11E8-4A95-88DA-555C550432A5}"/>
              </a:ext>
            </a:extLst>
          </p:cNvPr>
          <p:cNvSpPr>
            <a:spLocks noChangeAspect="1" noEditPoints="1"/>
          </p:cNvSpPr>
          <p:nvPr userDrawn="1"/>
        </p:nvSpPr>
        <p:spPr bwMode="auto">
          <a:xfrm>
            <a:off x="609600" y="3228624"/>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F6179662-44EA-7BE1-18D4-33B691394926}"/>
              </a:ext>
            </a:extLst>
          </p:cNvPr>
          <p:cNvSpPr txBox="1"/>
          <p:nvPr userDrawn="1"/>
        </p:nvSpPr>
        <p:spPr>
          <a:xfrm>
            <a:off x="609599" y="4142232"/>
            <a:ext cx="6593768"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dirty="0">
                <a:solidFill>
                  <a:schemeClr val="tx2"/>
                </a:solidFill>
                <a:latin typeface="+mn-lt"/>
                <a:cs typeface="Calibri" panose="020F0502020204030204" pitchFamily="34" charset="0"/>
              </a:rPr>
              <a:t>About AVEVA </a:t>
            </a:r>
          </a:p>
          <a:p>
            <a:pPr>
              <a:lnSpc>
                <a:spcPts val="1200"/>
              </a:lnSpc>
              <a:spcAft>
                <a:spcPts val="600"/>
              </a:spcAft>
            </a:pPr>
            <a:r>
              <a:rPr lang="en-US" sz="1000" spc="20" dirty="0">
                <a:solidFill>
                  <a:schemeClr val="tx2"/>
                </a:solidFill>
                <a:latin typeface="+mn-lt"/>
                <a:cs typeface="Calibri" panose="020F0502020204030204" pitchFamily="34" charset="0"/>
              </a:rPr>
              <a:t>AVEVA is a world leader in industrial software, providing engineering and operational solutions across multiple industries, including oil and gas, chemical, pharmaceutical, power and utilities, marine, renewables, and food and beverage. Our agnostic and open architecture helps organizations design, build, operate, maintain and optimize the complete lifecycle of complex industrial assets, from production plants and offshore platforms to manufactured consumer goods.</a:t>
            </a:r>
          </a:p>
          <a:p>
            <a:pPr>
              <a:lnSpc>
                <a:spcPts val="1200"/>
              </a:lnSpc>
              <a:spcAft>
                <a:spcPts val="600"/>
              </a:spcAft>
            </a:pPr>
            <a:r>
              <a:rPr lang="en-US" sz="1000" spc="20" dirty="0">
                <a:solidFill>
                  <a:schemeClr val="tx2"/>
                </a:solidFill>
                <a:latin typeface="+mn-lt"/>
                <a:cs typeface="Calibri" panose="020F0502020204030204" pitchFamily="34" charset="0"/>
              </a:rPr>
              <a:t>Over 20,000 enterprises in over 100 countries rely on AVEVA to help them deliver life’s essentials: safe and reliable energy, food, medicines, infrastructure and more. By connecting people with trusted information and AI-enriched insights, AVEVA enables teams to engineer efficiently and optimize operations, driving growth and sustainability.</a:t>
            </a:r>
          </a:p>
          <a:p>
            <a:pPr>
              <a:lnSpc>
                <a:spcPts val="1200"/>
              </a:lnSpc>
              <a:spcAft>
                <a:spcPts val="600"/>
              </a:spcAft>
            </a:pPr>
            <a:r>
              <a:rPr lang="en-US" sz="1000" spc="20" dirty="0">
                <a:solidFill>
                  <a:schemeClr val="tx2"/>
                </a:solidFill>
                <a:latin typeface="+mn-lt"/>
                <a:cs typeface="Calibri" panose="020F0502020204030204" pitchFamily="34" charset="0"/>
              </a:rPr>
              <a:t>Named as one of the world’s most innovative companies, AVEVA supports customers with open solutions and the expertise of more than 6,400 employees, 5,000 partners and 5,700 certified developers. The company is headquartered in Cambridge, UK.</a:t>
            </a:r>
          </a:p>
          <a:p>
            <a:pPr>
              <a:lnSpc>
                <a:spcPts val="1200"/>
              </a:lnSpc>
              <a:spcAft>
                <a:spcPts val="600"/>
              </a:spcAft>
            </a:pPr>
            <a:r>
              <a:rPr lang="en-US" sz="1000" spc="20" dirty="0">
                <a:solidFill>
                  <a:schemeClr val="tx2"/>
                </a:solidFill>
                <a:latin typeface="+mn-lt"/>
                <a:cs typeface="Calibri" panose="020F0502020204030204" pitchFamily="34" charset="0"/>
              </a:rPr>
              <a:t>Learn more at </a:t>
            </a:r>
            <a:r>
              <a:rPr lang="en-US" sz="1000" kern="1200" spc="20" dirty="0">
                <a:solidFill>
                  <a:srgbClr val="4D69E0"/>
                </a:solidFill>
                <a:latin typeface="+mn-lt"/>
                <a:ea typeface="+mn-ea"/>
                <a:cs typeface="Calibri" panose="020F0502020204030204" pitchFamily="34" charset="0"/>
                <a:hlinkClick r:id="rId4">
                  <a:extLst>
                    <a:ext uri="{A12FA001-AC4F-418D-AE19-62706E023703}">
                      <ahyp:hlinkClr xmlns:ahyp="http://schemas.microsoft.com/office/drawing/2018/hyperlinkcolor" val="tx"/>
                    </a:ext>
                  </a:extLst>
                </a:hlinkClick>
              </a:rPr>
              <a:t>www.aveva.com</a:t>
            </a:r>
            <a:r>
              <a:rPr lang="en-US" sz="1000" kern="1200" spc="20" dirty="0">
                <a:solidFill>
                  <a:srgbClr val="4D69E0"/>
                </a:solidFill>
                <a:latin typeface="+mn-lt"/>
                <a:ea typeface="+mn-ea"/>
                <a:cs typeface="Calibri" panose="020F0502020204030204" pitchFamily="34" charset="0"/>
              </a:rPr>
              <a:t> </a:t>
            </a:r>
            <a:endParaRPr lang="en-GB" sz="1000" kern="1200" spc="20" dirty="0">
              <a:solidFill>
                <a:srgbClr val="4D69E0"/>
              </a:solidFill>
              <a:latin typeface="+mn-lt"/>
              <a:ea typeface="+mn-ea"/>
              <a:cs typeface="Calibri" panose="020F0502020204030204" pitchFamily="34" charset="0"/>
            </a:endParaRPr>
          </a:p>
        </p:txBody>
      </p:sp>
    </p:spTree>
    <p:extLst>
      <p:ext uri="{BB962C8B-B14F-4D97-AF65-F5344CB8AC3E}">
        <p14:creationId xmlns:p14="http://schemas.microsoft.com/office/powerpoint/2010/main" val="426639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D54FE2-CB85-9BF5-E578-4FD6420D2B62}"/>
              </a:ext>
            </a:extLst>
          </p:cNvPr>
          <p:cNvSpPr/>
          <p:nvPr userDrawn="1"/>
        </p:nvSpPr>
        <p:spPr>
          <a:xfrm>
            <a:off x="0" y="0"/>
            <a:ext cx="9103540" cy="6858000"/>
          </a:xfrm>
          <a:prstGeom prst="rect">
            <a:avLst/>
          </a:prstGeom>
          <a:gradFill>
            <a:gsLst>
              <a:gs pos="58000">
                <a:srgbClr val="3E1152">
                  <a:alpha val="76000"/>
                </a:srgbClr>
              </a:gs>
              <a:gs pos="0">
                <a:srgbClr val="3E1152">
                  <a:alpha val="50000"/>
                </a:srgbClr>
              </a:gs>
              <a:gs pos="100000">
                <a:srgbClr val="3E1152">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3" name="TextBox 72">
            <a:extLst>
              <a:ext uri="{FF2B5EF4-FFF2-40B4-BE49-F238E27FC236}">
                <a16:creationId xmlns:a16="http://schemas.microsoft.com/office/drawing/2014/main" id="{3C0DF04D-C13C-463F-AA3C-3C5F452395EC}"/>
              </a:ext>
            </a:extLst>
          </p:cNvPr>
          <p:cNvSpPr txBox="1"/>
          <p:nvPr userDrawn="1"/>
        </p:nvSpPr>
        <p:spPr>
          <a:xfrm>
            <a:off x="1008711" y="2725743"/>
            <a:ext cx="4681182" cy="720000"/>
          </a:xfrm>
          <a:prstGeom prst="rect">
            <a:avLst/>
          </a:prstGeom>
          <a:noFill/>
        </p:spPr>
        <p:txBody>
          <a:bodyPr wrap="square" lIns="0" tIns="0" rIns="0" bIns="0" rtlCol="0">
            <a:noAutofit/>
          </a:bodyPr>
          <a:lstStyle/>
          <a:p>
            <a:pPr>
              <a:lnSpc>
                <a:spcPct val="150000"/>
              </a:lnSpc>
            </a:pPr>
            <a:r>
              <a:rPr lang="en-GB" sz="1800" b="0" dirty="0">
                <a:solidFill>
                  <a:schemeClr val="bg1"/>
                </a:solidFill>
                <a:latin typeface="+mn-lt"/>
                <a:cs typeface="Calibri" panose="020F0502020204030204" pitchFamily="34" charset="0"/>
              </a:rPr>
              <a:t>linkedin.com/company/</a:t>
            </a:r>
            <a:r>
              <a:rPr lang="en-GB" sz="1800" b="0" dirty="0" err="1">
                <a:solidFill>
                  <a:schemeClr val="bg1"/>
                </a:solidFill>
                <a:latin typeface="+mn-lt"/>
                <a:cs typeface="Calibri" panose="020F0502020204030204" pitchFamily="34" charset="0"/>
              </a:rPr>
              <a:t>aveva</a:t>
            </a:r>
            <a:r>
              <a:rPr lang="en-GB" sz="1800" b="0" dirty="0">
                <a:solidFill>
                  <a:schemeClr val="bg1"/>
                </a:solidFill>
                <a:latin typeface="+mn-lt"/>
                <a:cs typeface="Calibri" panose="020F0502020204030204" pitchFamily="34" charset="0"/>
              </a:rPr>
              <a:t> </a:t>
            </a:r>
          </a:p>
          <a:p>
            <a:pPr>
              <a:lnSpc>
                <a:spcPct val="150000"/>
              </a:lnSpc>
            </a:pPr>
            <a:r>
              <a:rPr lang="en-GB" sz="1800" b="0" noProof="1">
                <a:solidFill>
                  <a:schemeClr val="bg1"/>
                </a:solidFill>
                <a:latin typeface="+mn-lt"/>
                <a:cs typeface="Calibri" panose="020F0502020204030204" pitchFamily="34" charset="0"/>
              </a:rPr>
              <a:t>@avevagroup</a:t>
            </a:r>
            <a:r>
              <a:rPr lang="en-GB" sz="1800" b="0" dirty="0">
                <a:solidFill>
                  <a:schemeClr val="bg1"/>
                </a:solidFill>
                <a:latin typeface="+mn-lt"/>
                <a:cs typeface="Calibri" panose="020F0502020204030204" pitchFamily="34" charset="0"/>
              </a:rPr>
              <a:t> </a:t>
            </a:r>
          </a:p>
        </p:txBody>
      </p:sp>
      <p:sp>
        <p:nvSpPr>
          <p:cNvPr id="75" name="Freeform 5">
            <a:extLst>
              <a:ext uri="{FF2B5EF4-FFF2-40B4-BE49-F238E27FC236}">
                <a16:creationId xmlns:a16="http://schemas.microsoft.com/office/drawing/2014/main" id="{E899E916-B706-4A4F-A3DA-FB6BEA94FA39}"/>
              </a:ext>
            </a:extLst>
          </p:cNvPr>
          <p:cNvSpPr>
            <a:spLocks noChangeAspect="1" noEditPoints="1"/>
          </p:cNvSpPr>
          <p:nvPr userDrawn="1"/>
        </p:nvSpPr>
        <p:spPr bwMode="auto">
          <a:xfrm>
            <a:off x="609600" y="2791479"/>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6">
            <a:extLst>
              <a:ext uri="{FF2B5EF4-FFF2-40B4-BE49-F238E27FC236}">
                <a16:creationId xmlns:a16="http://schemas.microsoft.com/office/drawing/2014/main" id="{7562E154-11E8-4A95-88DA-555C550432A5}"/>
              </a:ext>
            </a:extLst>
          </p:cNvPr>
          <p:cNvSpPr>
            <a:spLocks noChangeAspect="1" noEditPoints="1"/>
          </p:cNvSpPr>
          <p:nvPr userDrawn="1"/>
        </p:nvSpPr>
        <p:spPr bwMode="auto">
          <a:xfrm>
            <a:off x="609600" y="3228624"/>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665FB058-6305-A206-ECE4-04C8E1087DB7}"/>
              </a:ext>
            </a:extLst>
          </p:cNvPr>
          <p:cNvSpPr txBox="1"/>
          <p:nvPr userDrawn="1"/>
        </p:nvSpPr>
        <p:spPr>
          <a:xfrm>
            <a:off x="609599" y="4142232"/>
            <a:ext cx="6593768"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dirty="0">
                <a:solidFill>
                  <a:schemeClr val="bg1"/>
                </a:solidFill>
                <a:latin typeface="+mn-lt"/>
                <a:cs typeface="Calibri" panose="020F0502020204030204" pitchFamily="34" charset="0"/>
              </a:rPr>
              <a:t>About AVEVA </a:t>
            </a:r>
          </a:p>
          <a:p>
            <a:pPr>
              <a:lnSpc>
                <a:spcPts val="1200"/>
              </a:lnSpc>
              <a:spcAft>
                <a:spcPts val="600"/>
              </a:spcAft>
            </a:pPr>
            <a:r>
              <a:rPr lang="en-US" sz="1000" spc="20" dirty="0">
                <a:solidFill>
                  <a:schemeClr val="bg1"/>
                </a:solidFill>
                <a:latin typeface="+mn-lt"/>
                <a:cs typeface="Calibri" panose="020F0502020204030204" pitchFamily="34" charset="0"/>
              </a:rPr>
              <a:t>AVEVA is a world leader in industrial software, providing engineering and operational solutions across multiple industries, including oil and gas, chemical, pharmaceutical, power and utilities, marine, renewables, and food and beverage. Our agnostic and open architecture helps organizations design, build, operate, maintain and optimize the complete lifecycle of complex industrial assets, from production plants and offshore platforms to manufactured consumer goods.</a:t>
            </a:r>
          </a:p>
          <a:p>
            <a:pPr>
              <a:lnSpc>
                <a:spcPts val="1200"/>
              </a:lnSpc>
              <a:spcAft>
                <a:spcPts val="600"/>
              </a:spcAft>
            </a:pPr>
            <a:r>
              <a:rPr lang="en-US" sz="1000" spc="20" dirty="0">
                <a:solidFill>
                  <a:schemeClr val="bg1"/>
                </a:solidFill>
                <a:latin typeface="+mn-lt"/>
                <a:cs typeface="Calibri" panose="020F0502020204030204" pitchFamily="34" charset="0"/>
              </a:rPr>
              <a:t>Over 20,000 enterprises in over 100 countries rely on AVEVA to help them deliver life’s essentials: safe and reliable energy, food, medicines, infrastructure and more. By connecting people with trusted information and AI-enriched insights, AVEVA enables teams to engineer efficiently and optimize operations, driving growth and sustainability.</a:t>
            </a:r>
          </a:p>
          <a:p>
            <a:pPr>
              <a:lnSpc>
                <a:spcPts val="1200"/>
              </a:lnSpc>
              <a:spcAft>
                <a:spcPts val="600"/>
              </a:spcAft>
            </a:pPr>
            <a:r>
              <a:rPr lang="en-US" sz="1000" spc="20" dirty="0">
                <a:solidFill>
                  <a:schemeClr val="bg1"/>
                </a:solidFill>
                <a:latin typeface="+mn-lt"/>
                <a:cs typeface="Calibri" panose="020F0502020204030204" pitchFamily="34" charset="0"/>
              </a:rPr>
              <a:t>Named as one of the world’s most innovative companies, AVEVA supports customers with open solutions and the expertise of more than 6,400 employees, 5,000 partners and 5,700 certified developers. The company is headquartered in Cambridge, UK.</a:t>
            </a:r>
          </a:p>
          <a:p>
            <a:pPr>
              <a:lnSpc>
                <a:spcPts val="1200"/>
              </a:lnSpc>
              <a:spcAft>
                <a:spcPts val="600"/>
              </a:spcAft>
            </a:pPr>
            <a:r>
              <a:rPr lang="en-US" sz="1000" spc="20" dirty="0">
                <a:solidFill>
                  <a:schemeClr val="bg1"/>
                </a:solidFill>
                <a:latin typeface="+mn-lt"/>
                <a:cs typeface="Calibri" panose="020F0502020204030204" pitchFamily="34" charset="0"/>
              </a:rPr>
              <a:t>Learn more at </a:t>
            </a:r>
            <a:r>
              <a:rPr lang="en-US" sz="1000" spc="20" dirty="0">
                <a:solidFill>
                  <a:schemeClr val="bg1"/>
                </a:solidFill>
                <a:latin typeface="+mn-lt"/>
                <a:cs typeface="Calibri" panose="020F0502020204030204" pitchFamily="34" charset="0"/>
                <a:hlinkClick r:id="rId4">
                  <a:extLst>
                    <a:ext uri="{A12FA001-AC4F-418D-AE19-62706E023703}">
                      <ahyp:hlinkClr xmlns:ahyp="http://schemas.microsoft.com/office/drawing/2018/hyperlinkcolor" val="tx"/>
                    </a:ext>
                  </a:extLst>
                </a:hlinkClick>
              </a:rPr>
              <a:t>www.aveva.com</a:t>
            </a:r>
            <a:r>
              <a:rPr lang="en-US" sz="1000" spc="20" dirty="0">
                <a:solidFill>
                  <a:schemeClr val="bg1"/>
                </a:solidFill>
                <a:latin typeface="+mn-lt"/>
                <a:cs typeface="Calibri" panose="020F0502020204030204" pitchFamily="34" charset="0"/>
              </a:rPr>
              <a:t> </a:t>
            </a:r>
            <a:endParaRPr lang="en-GB" sz="1000" b="0" spc="20" dirty="0">
              <a:solidFill>
                <a:schemeClr val="bg1"/>
              </a:solidFill>
              <a:latin typeface="+mn-lt"/>
              <a:cs typeface="Calibri" panose="020F0502020204030204" pitchFamily="34" charset="0"/>
            </a:endParaRPr>
          </a:p>
        </p:txBody>
      </p:sp>
    </p:spTree>
    <p:extLst>
      <p:ext uri="{BB962C8B-B14F-4D97-AF65-F5344CB8AC3E}">
        <p14:creationId xmlns:p14="http://schemas.microsoft.com/office/powerpoint/2010/main" val="78451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A6732B-01C8-C805-1F50-2CE876EFC8F6}"/>
              </a:ext>
            </a:extLst>
          </p:cNvPr>
          <p:cNvSpPr/>
          <p:nvPr userDrawn="1"/>
        </p:nvSpPr>
        <p:spPr>
          <a:xfrm>
            <a:off x="0" y="0"/>
            <a:ext cx="9103540" cy="6858000"/>
          </a:xfrm>
          <a:prstGeom prst="rect">
            <a:avLst/>
          </a:prstGeom>
          <a:gradFill>
            <a:gsLst>
              <a:gs pos="58000">
                <a:srgbClr val="CDDAFC">
                  <a:alpha val="76000"/>
                </a:srgbClr>
              </a:gs>
              <a:gs pos="0">
                <a:srgbClr val="D9E0F0">
                  <a:alpha val="50000"/>
                </a:srgbClr>
              </a:gs>
              <a:gs pos="100000">
                <a:srgbClr val="C9D7FE">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dirty="0"/>
              <a:t>© 2023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3" name="TextBox 72">
            <a:extLst>
              <a:ext uri="{FF2B5EF4-FFF2-40B4-BE49-F238E27FC236}">
                <a16:creationId xmlns:a16="http://schemas.microsoft.com/office/drawing/2014/main" id="{3C0DF04D-C13C-463F-AA3C-3C5F452395EC}"/>
              </a:ext>
            </a:extLst>
          </p:cNvPr>
          <p:cNvSpPr txBox="1"/>
          <p:nvPr userDrawn="1"/>
        </p:nvSpPr>
        <p:spPr>
          <a:xfrm>
            <a:off x="1008711" y="2725743"/>
            <a:ext cx="4681182" cy="720000"/>
          </a:xfrm>
          <a:prstGeom prst="rect">
            <a:avLst/>
          </a:prstGeom>
          <a:noFill/>
        </p:spPr>
        <p:txBody>
          <a:bodyPr wrap="square" lIns="0" tIns="0" rIns="0" bIns="0" rtlCol="0">
            <a:noAutofit/>
          </a:bodyPr>
          <a:lstStyle/>
          <a:p>
            <a:pPr>
              <a:lnSpc>
                <a:spcPct val="150000"/>
              </a:lnSpc>
            </a:pPr>
            <a:r>
              <a:rPr lang="en-GB" sz="1800" b="0" dirty="0">
                <a:solidFill>
                  <a:schemeClr val="tx2"/>
                </a:solidFill>
                <a:latin typeface="+mn-lt"/>
                <a:cs typeface="Calibri" panose="020F0502020204030204" pitchFamily="34" charset="0"/>
              </a:rPr>
              <a:t>linkedin.com/company/</a:t>
            </a:r>
            <a:r>
              <a:rPr lang="en-GB" sz="1800" b="0" dirty="0" err="1">
                <a:solidFill>
                  <a:schemeClr val="tx2"/>
                </a:solidFill>
                <a:latin typeface="+mn-lt"/>
                <a:cs typeface="Calibri" panose="020F0502020204030204" pitchFamily="34" charset="0"/>
              </a:rPr>
              <a:t>aveva</a:t>
            </a:r>
            <a:r>
              <a:rPr lang="en-GB" sz="1800" b="0" dirty="0">
                <a:solidFill>
                  <a:schemeClr val="tx2"/>
                </a:solidFill>
                <a:latin typeface="+mn-lt"/>
                <a:cs typeface="Calibri" panose="020F0502020204030204" pitchFamily="34" charset="0"/>
              </a:rPr>
              <a:t> </a:t>
            </a:r>
          </a:p>
          <a:p>
            <a:pPr>
              <a:lnSpc>
                <a:spcPct val="150000"/>
              </a:lnSpc>
            </a:pPr>
            <a:r>
              <a:rPr lang="en-GB" sz="1800" b="0" noProof="1">
                <a:solidFill>
                  <a:schemeClr val="tx2"/>
                </a:solidFill>
                <a:latin typeface="+mn-lt"/>
                <a:cs typeface="Calibri" panose="020F0502020204030204" pitchFamily="34" charset="0"/>
              </a:rPr>
              <a:t>@avevagroup</a:t>
            </a:r>
            <a:r>
              <a:rPr lang="en-GB" sz="1800" b="0" dirty="0">
                <a:solidFill>
                  <a:schemeClr val="tx2"/>
                </a:solidFill>
                <a:latin typeface="+mn-lt"/>
                <a:cs typeface="Calibri" panose="020F0502020204030204" pitchFamily="34" charset="0"/>
              </a:rPr>
              <a:t> </a:t>
            </a:r>
          </a:p>
        </p:txBody>
      </p:sp>
      <p:sp>
        <p:nvSpPr>
          <p:cNvPr id="75" name="Freeform 5">
            <a:extLst>
              <a:ext uri="{FF2B5EF4-FFF2-40B4-BE49-F238E27FC236}">
                <a16:creationId xmlns:a16="http://schemas.microsoft.com/office/drawing/2014/main" id="{E899E916-B706-4A4F-A3DA-FB6BEA94FA39}"/>
              </a:ext>
            </a:extLst>
          </p:cNvPr>
          <p:cNvSpPr>
            <a:spLocks noChangeAspect="1" noEditPoints="1"/>
          </p:cNvSpPr>
          <p:nvPr userDrawn="1"/>
        </p:nvSpPr>
        <p:spPr bwMode="auto">
          <a:xfrm>
            <a:off x="609600" y="2791479"/>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6">
            <a:extLst>
              <a:ext uri="{FF2B5EF4-FFF2-40B4-BE49-F238E27FC236}">
                <a16:creationId xmlns:a16="http://schemas.microsoft.com/office/drawing/2014/main" id="{7562E154-11E8-4A95-88DA-555C550432A5}"/>
              </a:ext>
            </a:extLst>
          </p:cNvPr>
          <p:cNvSpPr>
            <a:spLocks noChangeAspect="1" noEditPoints="1"/>
          </p:cNvSpPr>
          <p:nvPr userDrawn="1"/>
        </p:nvSpPr>
        <p:spPr bwMode="auto">
          <a:xfrm>
            <a:off x="609600" y="3228624"/>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4CD52F43-E6DA-794E-B089-D7FFF138BD49}"/>
              </a:ext>
            </a:extLst>
          </p:cNvPr>
          <p:cNvSpPr txBox="1"/>
          <p:nvPr userDrawn="1"/>
        </p:nvSpPr>
        <p:spPr>
          <a:xfrm>
            <a:off x="609599" y="4142232"/>
            <a:ext cx="6593768"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dirty="0">
                <a:solidFill>
                  <a:schemeClr val="tx2"/>
                </a:solidFill>
                <a:latin typeface="+mn-lt"/>
                <a:cs typeface="Calibri" panose="020F0502020204030204" pitchFamily="34" charset="0"/>
              </a:rPr>
              <a:t>About AVEVA </a:t>
            </a:r>
          </a:p>
          <a:p>
            <a:pPr>
              <a:lnSpc>
                <a:spcPts val="1200"/>
              </a:lnSpc>
              <a:spcAft>
                <a:spcPts val="600"/>
              </a:spcAft>
            </a:pPr>
            <a:r>
              <a:rPr lang="en-US" sz="1000" spc="20" dirty="0">
                <a:solidFill>
                  <a:schemeClr val="tx2"/>
                </a:solidFill>
                <a:latin typeface="+mn-lt"/>
                <a:cs typeface="Calibri" panose="020F0502020204030204" pitchFamily="34" charset="0"/>
              </a:rPr>
              <a:t>AVEVA is a world leader in industrial software, providing engineering and operational solutions across multiple industries, including oil and gas, chemical, pharmaceutical, power and utilities, marine, renewables, and food and beverage. Our agnostic and open architecture helps organizations design, build, operate, maintain and optimize the complete lifecycle of complex industrial assets, from production plants and offshore platforms to manufactured consumer goods.</a:t>
            </a:r>
          </a:p>
          <a:p>
            <a:pPr>
              <a:lnSpc>
                <a:spcPts val="1200"/>
              </a:lnSpc>
              <a:spcAft>
                <a:spcPts val="600"/>
              </a:spcAft>
            </a:pPr>
            <a:r>
              <a:rPr lang="en-US" sz="1000" spc="20" dirty="0">
                <a:solidFill>
                  <a:schemeClr val="tx2"/>
                </a:solidFill>
                <a:latin typeface="+mn-lt"/>
                <a:cs typeface="Calibri" panose="020F0502020204030204" pitchFamily="34" charset="0"/>
              </a:rPr>
              <a:t>Over 20,000 enterprises in over 100 countries rely on AVEVA to help them deliver life’s essentials: safe and reliable energy, food, medicines, infrastructure and more. By connecting people with trusted information and AI-enriched insights, AVEVA enables teams to engineer efficiently and optimize operations, driving growth and sustainability.</a:t>
            </a:r>
          </a:p>
          <a:p>
            <a:pPr>
              <a:lnSpc>
                <a:spcPts val="1200"/>
              </a:lnSpc>
              <a:spcAft>
                <a:spcPts val="600"/>
              </a:spcAft>
            </a:pPr>
            <a:r>
              <a:rPr lang="en-US" sz="1000" spc="20" dirty="0">
                <a:solidFill>
                  <a:schemeClr val="tx2"/>
                </a:solidFill>
                <a:latin typeface="+mn-lt"/>
                <a:cs typeface="Calibri" panose="020F0502020204030204" pitchFamily="34" charset="0"/>
              </a:rPr>
              <a:t>Named as one of the world’s most innovative companies, AVEVA supports customers with open solutions and the expertise of more than 6,400 employees, 5,000 partners and 5,700 certified developers. The company is headquartered in Cambridge, UK.</a:t>
            </a:r>
          </a:p>
          <a:p>
            <a:pPr>
              <a:lnSpc>
                <a:spcPts val="1200"/>
              </a:lnSpc>
              <a:spcAft>
                <a:spcPts val="600"/>
              </a:spcAft>
            </a:pPr>
            <a:r>
              <a:rPr lang="en-US" sz="1000" spc="20" dirty="0">
                <a:solidFill>
                  <a:schemeClr val="tx2"/>
                </a:solidFill>
                <a:latin typeface="+mn-lt"/>
                <a:cs typeface="Calibri" panose="020F0502020204030204" pitchFamily="34" charset="0"/>
              </a:rPr>
              <a:t>Learn more at </a:t>
            </a:r>
            <a:r>
              <a:rPr lang="en-US" sz="1000" kern="1200" spc="20" dirty="0">
                <a:solidFill>
                  <a:srgbClr val="4D69E0"/>
                </a:solidFill>
                <a:latin typeface="+mn-lt"/>
                <a:ea typeface="+mn-ea"/>
                <a:cs typeface="Calibri" panose="020F0502020204030204" pitchFamily="34" charset="0"/>
                <a:hlinkClick r:id="rId4">
                  <a:extLst>
                    <a:ext uri="{A12FA001-AC4F-418D-AE19-62706E023703}">
                      <ahyp:hlinkClr xmlns:ahyp="http://schemas.microsoft.com/office/drawing/2018/hyperlinkcolor" val="tx"/>
                    </a:ext>
                  </a:extLst>
                </a:hlinkClick>
              </a:rPr>
              <a:t>www.aveva.com</a:t>
            </a:r>
            <a:r>
              <a:rPr lang="en-US" sz="1000" kern="1200" spc="20" dirty="0">
                <a:solidFill>
                  <a:srgbClr val="4D69E0"/>
                </a:solidFill>
                <a:latin typeface="+mn-lt"/>
                <a:ea typeface="+mn-ea"/>
                <a:cs typeface="Calibri" panose="020F0502020204030204" pitchFamily="34" charset="0"/>
              </a:rPr>
              <a:t> </a:t>
            </a:r>
            <a:endParaRPr lang="en-GB" sz="1000" kern="1200" spc="20" dirty="0">
              <a:solidFill>
                <a:srgbClr val="4D69E0"/>
              </a:solidFill>
              <a:latin typeface="+mn-lt"/>
              <a:ea typeface="+mn-ea"/>
              <a:cs typeface="Calibri" panose="020F0502020204030204" pitchFamily="34" charset="0"/>
            </a:endParaRPr>
          </a:p>
        </p:txBody>
      </p:sp>
    </p:spTree>
    <p:extLst>
      <p:ext uri="{BB962C8B-B14F-4D97-AF65-F5344CB8AC3E}">
        <p14:creationId xmlns:p14="http://schemas.microsoft.com/office/powerpoint/2010/main" val="356720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5_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36B0E7-9669-629D-9421-06FDEB383FDE}"/>
              </a:ext>
            </a:extLst>
          </p:cNvPr>
          <p:cNvSpPr/>
          <p:nvPr userDrawn="1"/>
        </p:nvSpPr>
        <p:spPr>
          <a:xfrm>
            <a:off x="0" y="0"/>
            <a:ext cx="9103540" cy="6858000"/>
          </a:xfrm>
          <a:prstGeom prst="rect">
            <a:avLst/>
          </a:prstGeom>
          <a:gradFill>
            <a:gsLst>
              <a:gs pos="58000">
                <a:srgbClr val="6E05AA">
                  <a:alpha val="76000"/>
                </a:srgbClr>
              </a:gs>
              <a:gs pos="0">
                <a:srgbClr val="8E10C6">
                  <a:alpha val="50000"/>
                </a:srgbClr>
              </a:gs>
              <a:gs pos="100000">
                <a:srgbClr val="6E05AA">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3" name="TextBox 72">
            <a:extLst>
              <a:ext uri="{FF2B5EF4-FFF2-40B4-BE49-F238E27FC236}">
                <a16:creationId xmlns:a16="http://schemas.microsoft.com/office/drawing/2014/main" id="{3C0DF04D-C13C-463F-AA3C-3C5F452395EC}"/>
              </a:ext>
            </a:extLst>
          </p:cNvPr>
          <p:cNvSpPr txBox="1"/>
          <p:nvPr userDrawn="1"/>
        </p:nvSpPr>
        <p:spPr>
          <a:xfrm>
            <a:off x="1008711" y="2725743"/>
            <a:ext cx="4681182" cy="720000"/>
          </a:xfrm>
          <a:prstGeom prst="rect">
            <a:avLst/>
          </a:prstGeom>
          <a:noFill/>
        </p:spPr>
        <p:txBody>
          <a:bodyPr wrap="square" lIns="0" tIns="0" rIns="0" bIns="0" rtlCol="0">
            <a:noAutofit/>
          </a:bodyPr>
          <a:lstStyle/>
          <a:p>
            <a:pPr>
              <a:lnSpc>
                <a:spcPct val="150000"/>
              </a:lnSpc>
            </a:pPr>
            <a:r>
              <a:rPr lang="en-GB" sz="1800" b="0" dirty="0">
                <a:solidFill>
                  <a:schemeClr val="bg1"/>
                </a:solidFill>
                <a:latin typeface="+mn-lt"/>
                <a:cs typeface="Calibri" panose="020F0502020204030204" pitchFamily="34" charset="0"/>
              </a:rPr>
              <a:t>linkedin.com/company/</a:t>
            </a:r>
            <a:r>
              <a:rPr lang="en-GB" sz="1800" b="0" dirty="0" err="1">
                <a:solidFill>
                  <a:schemeClr val="bg1"/>
                </a:solidFill>
                <a:latin typeface="+mn-lt"/>
                <a:cs typeface="Calibri" panose="020F0502020204030204" pitchFamily="34" charset="0"/>
              </a:rPr>
              <a:t>aveva</a:t>
            </a:r>
            <a:r>
              <a:rPr lang="en-GB" sz="1800" b="0" dirty="0">
                <a:solidFill>
                  <a:schemeClr val="bg1"/>
                </a:solidFill>
                <a:latin typeface="+mn-lt"/>
                <a:cs typeface="Calibri" panose="020F0502020204030204" pitchFamily="34" charset="0"/>
              </a:rPr>
              <a:t> </a:t>
            </a:r>
          </a:p>
          <a:p>
            <a:pPr>
              <a:lnSpc>
                <a:spcPct val="150000"/>
              </a:lnSpc>
            </a:pPr>
            <a:r>
              <a:rPr lang="en-GB" sz="1800" b="0" noProof="1">
                <a:solidFill>
                  <a:schemeClr val="bg1"/>
                </a:solidFill>
                <a:latin typeface="+mn-lt"/>
                <a:cs typeface="Calibri" panose="020F0502020204030204" pitchFamily="34" charset="0"/>
              </a:rPr>
              <a:t>@avevagroup</a:t>
            </a:r>
            <a:r>
              <a:rPr lang="en-GB" sz="1800" b="0" dirty="0">
                <a:solidFill>
                  <a:schemeClr val="bg1"/>
                </a:solidFill>
                <a:latin typeface="+mn-lt"/>
                <a:cs typeface="Calibri" panose="020F0502020204030204" pitchFamily="34" charset="0"/>
              </a:rPr>
              <a:t> </a:t>
            </a:r>
          </a:p>
        </p:txBody>
      </p:sp>
      <p:sp>
        <p:nvSpPr>
          <p:cNvPr id="75" name="Freeform 5">
            <a:extLst>
              <a:ext uri="{FF2B5EF4-FFF2-40B4-BE49-F238E27FC236}">
                <a16:creationId xmlns:a16="http://schemas.microsoft.com/office/drawing/2014/main" id="{E899E916-B706-4A4F-A3DA-FB6BEA94FA39}"/>
              </a:ext>
            </a:extLst>
          </p:cNvPr>
          <p:cNvSpPr>
            <a:spLocks noChangeAspect="1" noEditPoints="1"/>
          </p:cNvSpPr>
          <p:nvPr userDrawn="1"/>
        </p:nvSpPr>
        <p:spPr bwMode="auto">
          <a:xfrm>
            <a:off x="609600" y="2791479"/>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6">
            <a:extLst>
              <a:ext uri="{FF2B5EF4-FFF2-40B4-BE49-F238E27FC236}">
                <a16:creationId xmlns:a16="http://schemas.microsoft.com/office/drawing/2014/main" id="{7562E154-11E8-4A95-88DA-555C550432A5}"/>
              </a:ext>
            </a:extLst>
          </p:cNvPr>
          <p:cNvSpPr>
            <a:spLocks noChangeAspect="1" noEditPoints="1"/>
          </p:cNvSpPr>
          <p:nvPr userDrawn="1"/>
        </p:nvSpPr>
        <p:spPr bwMode="auto">
          <a:xfrm>
            <a:off x="609600" y="3228624"/>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64A31D11-75C2-B5A8-1C29-FB801BEC7C97}"/>
              </a:ext>
            </a:extLst>
          </p:cNvPr>
          <p:cNvSpPr txBox="1"/>
          <p:nvPr userDrawn="1"/>
        </p:nvSpPr>
        <p:spPr>
          <a:xfrm>
            <a:off x="609599" y="4142232"/>
            <a:ext cx="6593768"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dirty="0">
                <a:solidFill>
                  <a:schemeClr val="bg1"/>
                </a:solidFill>
                <a:latin typeface="+mn-lt"/>
                <a:cs typeface="Calibri" panose="020F0502020204030204" pitchFamily="34" charset="0"/>
              </a:rPr>
              <a:t>About AVEVA </a:t>
            </a:r>
          </a:p>
          <a:p>
            <a:pPr>
              <a:lnSpc>
                <a:spcPts val="1200"/>
              </a:lnSpc>
              <a:spcAft>
                <a:spcPts val="600"/>
              </a:spcAft>
            </a:pPr>
            <a:r>
              <a:rPr lang="en-US" sz="1000" spc="20" dirty="0">
                <a:solidFill>
                  <a:schemeClr val="bg1"/>
                </a:solidFill>
                <a:latin typeface="+mn-lt"/>
                <a:cs typeface="Calibri" panose="020F0502020204030204" pitchFamily="34" charset="0"/>
              </a:rPr>
              <a:t>AVEVA is a world leader in industrial software, providing engineering and operational solutions across multiple industries, including oil and gas, chemical, pharmaceutical, power and utilities, marine, renewables, and food and beverage. Our agnostic and open architecture helps organizations design, build, operate, maintain and optimize the complete lifecycle of complex industrial assets, from production plants and offshore platforms to manufactured consumer goods.</a:t>
            </a:r>
          </a:p>
          <a:p>
            <a:pPr>
              <a:lnSpc>
                <a:spcPts val="1200"/>
              </a:lnSpc>
              <a:spcAft>
                <a:spcPts val="600"/>
              </a:spcAft>
            </a:pPr>
            <a:r>
              <a:rPr lang="en-US" sz="1000" spc="20" dirty="0">
                <a:solidFill>
                  <a:schemeClr val="bg1"/>
                </a:solidFill>
                <a:latin typeface="+mn-lt"/>
                <a:cs typeface="Calibri" panose="020F0502020204030204" pitchFamily="34" charset="0"/>
              </a:rPr>
              <a:t>Over 20,000 enterprises in over 100 countries rely on AVEVA to help them deliver life’s essentials: safe and reliable energy, food, medicines, infrastructure and more. By connecting people with trusted information and AI-enriched insights, AVEVA enables teams to engineer efficiently and optimize operations, driving growth and sustainability.</a:t>
            </a:r>
          </a:p>
          <a:p>
            <a:pPr>
              <a:lnSpc>
                <a:spcPts val="1200"/>
              </a:lnSpc>
              <a:spcAft>
                <a:spcPts val="600"/>
              </a:spcAft>
            </a:pPr>
            <a:r>
              <a:rPr lang="en-US" sz="1000" spc="20" dirty="0">
                <a:solidFill>
                  <a:schemeClr val="bg1"/>
                </a:solidFill>
                <a:latin typeface="+mn-lt"/>
                <a:cs typeface="Calibri" panose="020F0502020204030204" pitchFamily="34" charset="0"/>
              </a:rPr>
              <a:t>Named as one of the world’s most innovative companies, AVEVA supports customers with open solutions and the expertise of more than 6,400 employees, 5,000 partners and 5,700 certified developers. The company is headquartered in Cambridge, UK.</a:t>
            </a:r>
          </a:p>
          <a:p>
            <a:pPr>
              <a:lnSpc>
                <a:spcPts val="1200"/>
              </a:lnSpc>
              <a:spcAft>
                <a:spcPts val="600"/>
              </a:spcAft>
            </a:pPr>
            <a:r>
              <a:rPr lang="en-US" sz="1000" spc="20" dirty="0">
                <a:solidFill>
                  <a:schemeClr val="bg1"/>
                </a:solidFill>
                <a:latin typeface="+mn-lt"/>
                <a:cs typeface="Calibri" panose="020F0502020204030204" pitchFamily="34" charset="0"/>
              </a:rPr>
              <a:t>Learn more at </a:t>
            </a:r>
            <a:r>
              <a:rPr lang="en-US" sz="1000" spc="20" dirty="0">
                <a:solidFill>
                  <a:schemeClr val="bg1"/>
                </a:solidFill>
                <a:latin typeface="+mn-lt"/>
                <a:cs typeface="Calibri" panose="020F0502020204030204" pitchFamily="34" charset="0"/>
                <a:hlinkClick r:id="rId4">
                  <a:extLst>
                    <a:ext uri="{A12FA001-AC4F-418D-AE19-62706E023703}">
                      <ahyp:hlinkClr xmlns:ahyp="http://schemas.microsoft.com/office/drawing/2018/hyperlinkcolor" val="tx"/>
                    </a:ext>
                  </a:extLst>
                </a:hlinkClick>
              </a:rPr>
              <a:t>www.aveva.com</a:t>
            </a:r>
            <a:r>
              <a:rPr lang="en-US" sz="1000" spc="20" dirty="0">
                <a:solidFill>
                  <a:schemeClr val="bg1"/>
                </a:solidFill>
                <a:latin typeface="+mn-lt"/>
                <a:cs typeface="Calibri" panose="020F0502020204030204" pitchFamily="34" charset="0"/>
              </a:rPr>
              <a:t> </a:t>
            </a:r>
            <a:endParaRPr lang="en-GB" sz="1000" b="0" spc="20" dirty="0">
              <a:solidFill>
                <a:schemeClr val="bg1"/>
              </a:solidFill>
              <a:latin typeface="+mn-lt"/>
              <a:cs typeface="Calibri" panose="020F0502020204030204" pitchFamily="34" charset="0"/>
            </a:endParaRPr>
          </a:p>
        </p:txBody>
      </p:sp>
    </p:spTree>
    <p:extLst>
      <p:ext uri="{BB962C8B-B14F-4D97-AF65-F5344CB8AC3E}">
        <p14:creationId xmlns:p14="http://schemas.microsoft.com/office/powerpoint/2010/main" val="316607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End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826EC2-1DAF-CDD8-BE36-0E0AD51F3F7B}"/>
              </a:ext>
            </a:extLst>
          </p:cNvPr>
          <p:cNvSpPr/>
          <p:nvPr userDrawn="1"/>
        </p:nvSpPr>
        <p:spPr>
          <a:xfrm>
            <a:off x="0" y="0"/>
            <a:ext cx="9103540" cy="6858000"/>
          </a:xfrm>
          <a:prstGeom prst="rect">
            <a:avLst/>
          </a:prstGeom>
          <a:gradFill>
            <a:gsLst>
              <a:gs pos="58000">
                <a:srgbClr val="CDDAFC">
                  <a:alpha val="76000"/>
                </a:srgbClr>
              </a:gs>
              <a:gs pos="0">
                <a:srgbClr val="D9E0F0">
                  <a:alpha val="50000"/>
                </a:srgbClr>
              </a:gs>
              <a:gs pos="100000">
                <a:srgbClr val="C9D7FE">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grpSp>
        <p:nvGrpSpPr>
          <p:cNvPr id="12" name="Group 4">
            <a:extLst>
              <a:ext uri="{FF2B5EF4-FFF2-40B4-BE49-F238E27FC236}">
                <a16:creationId xmlns:a16="http://schemas.microsoft.com/office/drawing/2014/main" id="{5D535710-110B-4BA6-A0F8-6B15B1C93D3C}"/>
              </a:ext>
            </a:extLst>
          </p:cNvPr>
          <p:cNvGrpSpPr>
            <a:grpSpLocks noChangeAspect="1"/>
          </p:cNvGrpSpPr>
          <p:nvPr userDrawn="1"/>
        </p:nvGrpSpPr>
        <p:grpSpPr bwMode="auto">
          <a:xfrm>
            <a:off x="10421934" y="6308714"/>
            <a:ext cx="1162049" cy="266699"/>
            <a:chOff x="6565" y="3974"/>
            <a:chExt cx="732" cy="168"/>
          </a:xfrm>
          <a:solidFill>
            <a:schemeClr val="tx2"/>
          </a:solidFill>
        </p:grpSpPr>
        <p:sp>
          <p:nvSpPr>
            <p:cNvPr id="13" name="Freeform 5">
              <a:extLst>
                <a:ext uri="{FF2B5EF4-FFF2-40B4-BE49-F238E27FC236}">
                  <a16:creationId xmlns:a16="http://schemas.microsoft.com/office/drawing/2014/main" id="{ABFE6996-7BB9-4768-952C-92EB906C148D}"/>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2C7E5DEA-DA34-44D7-ACE9-32FBD7872A1D}"/>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14014E3B-91DD-4937-9B32-D8ADB6791DD4}"/>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7166DEF-2B9E-43F8-B349-2DE7372122F8}"/>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868DEBD-9196-41C8-A3F4-755F985685A7}"/>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93AD75E9-9DBC-4352-BE73-BA4D8CC97EF5}"/>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9683FFC-62CA-4760-BB37-64E8DEE61445}"/>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Footer Placeholder 3">
            <a:extLst>
              <a:ext uri="{FF2B5EF4-FFF2-40B4-BE49-F238E27FC236}">
                <a16:creationId xmlns:a16="http://schemas.microsoft.com/office/drawing/2014/main" id="{DF238032-A99E-1344-BEAE-3C0CBFCABE13}"/>
              </a:ext>
            </a:extLst>
          </p:cNvPr>
          <p:cNvSpPr>
            <a:spLocks noGrp="1"/>
          </p:cNvSpPr>
          <p:nvPr>
            <p:ph type="ftr" sz="quarter" idx="11"/>
          </p:nvPr>
        </p:nvSpPr>
        <p:spPr/>
        <p:txBody>
          <a:bodyPr/>
          <a:lstStyle/>
          <a:p>
            <a:r>
              <a:rPr lang="en-US" dirty="0"/>
              <a:t>© 2023 AVEVA Group plc and its subsidiaries. All rights reserved.</a:t>
            </a:r>
            <a:endParaRPr lang="en-GB" dirty="0"/>
          </a:p>
        </p:txBody>
      </p:sp>
      <p:sp>
        <p:nvSpPr>
          <p:cNvPr id="7" name="Slide Number Placeholder 6">
            <a:extLst>
              <a:ext uri="{FF2B5EF4-FFF2-40B4-BE49-F238E27FC236}">
                <a16:creationId xmlns:a16="http://schemas.microsoft.com/office/drawing/2014/main" id="{68684F10-B6AC-9949-B930-AD13E50278ED}"/>
              </a:ext>
            </a:extLst>
          </p:cNvPr>
          <p:cNvSpPr>
            <a:spLocks noGrp="1"/>
          </p:cNvSpPr>
          <p:nvPr>
            <p:ph type="sldNum" sz="quarter" idx="12"/>
          </p:nvPr>
        </p:nvSpPr>
        <p:spPr/>
        <p:txBody>
          <a:bodyPr/>
          <a:lstStyle/>
          <a:p>
            <a:fld id="{267CDB12-45E5-4FD7-AE50-9CB5AFC72BA1}" type="slidenum">
              <a:rPr lang="en-GB" smtClean="0"/>
              <a:pPr/>
              <a:t>‹#›</a:t>
            </a:fld>
            <a:endParaRPr lang="en-GB" dirty="0"/>
          </a:p>
        </p:txBody>
      </p:sp>
      <p:grpSp>
        <p:nvGrpSpPr>
          <p:cNvPr id="44" name="Group 43">
            <a:extLst>
              <a:ext uri="{FF2B5EF4-FFF2-40B4-BE49-F238E27FC236}">
                <a16:creationId xmlns:a16="http://schemas.microsoft.com/office/drawing/2014/main" id="{9CBBC1AF-E259-4897-A914-B61676147A47}"/>
              </a:ext>
            </a:extLst>
          </p:cNvPr>
          <p:cNvGrpSpPr/>
          <p:nvPr userDrawn="1"/>
        </p:nvGrpSpPr>
        <p:grpSpPr>
          <a:xfrm>
            <a:off x="12431200" y="152485"/>
            <a:ext cx="971741" cy="2368319"/>
            <a:chOff x="12431200" y="152485"/>
            <a:chExt cx="971741" cy="2368319"/>
          </a:xfrm>
        </p:grpSpPr>
        <p:grpSp>
          <p:nvGrpSpPr>
            <p:cNvPr id="45" name="Group 44">
              <a:extLst>
                <a:ext uri="{FF2B5EF4-FFF2-40B4-BE49-F238E27FC236}">
                  <a16:creationId xmlns:a16="http://schemas.microsoft.com/office/drawing/2014/main" id="{1C7FCFF8-3D88-4D3C-BD96-F625068E04EA}"/>
                </a:ext>
              </a:extLst>
            </p:cNvPr>
            <p:cNvGrpSpPr/>
            <p:nvPr userDrawn="1"/>
          </p:nvGrpSpPr>
          <p:grpSpPr>
            <a:xfrm>
              <a:off x="12431200" y="152485"/>
              <a:ext cx="971741" cy="1804040"/>
              <a:chOff x="12431200" y="152485"/>
              <a:chExt cx="971741" cy="1804040"/>
            </a:xfrm>
          </p:grpSpPr>
          <p:sp>
            <p:nvSpPr>
              <p:cNvPr id="47" name="Oval 46">
                <a:extLst>
                  <a:ext uri="{FF2B5EF4-FFF2-40B4-BE49-F238E27FC236}">
                    <a16:creationId xmlns:a16="http://schemas.microsoft.com/office/drawing/2014/main" id="{662728D6-1F92-40B1-91DE-28D928CEE24F}"/>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20841C43-3691-4BC8-9FC1-14526E0791B5}"/>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830BDCD-D74E-42D7-88F5-0C2C157ECFA7}"/>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Rectangle 49">
                <a:extLst>
                  <a:ext uri="{FF2B5EF4-FFF2-40B4-BE49-F238E27FC236}">
                    <a16:creationId xmlns:a16="http://schemas.microsoft.com/office/drawing/2014/main" id="{F10F7036-137E-4E7D-A229-90D3B77CF103}"/>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1" name="Oval 50">
                <a:extLst>
                  <a:ext uri="{FF2B5EF4-FFF2-40B4-BE49-F238E27FC236}">
                    <a16:creationId xmlns:a16="http://schemas.microsoft.com/office/drawing/2014/main" id="{2F39AAD9-9E87-4BFE-BB56-CC7438E2CAB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D4D16B44-14C0-4FBE-88E8-30F0C92098F6}"/>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7EE61E8E-4EF3-4368-B879-D7A89961FC1A}"/>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B9C8C02-9755-408F-888A-29F434575860}"/>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4" name="Group 53">
            <a:extLst>
              <a:ext uri="{FF2B5EF4-FFF2-40B4-BE49-F238E27FC236}">
                <a16:creationId xmlns:a16="http://schemas.microsoft.com/office/drawing/2014/main" id="{F5963127-79CA-48F3-B6E2-E7123C99C189}"/>
              </a:ext>
            </a:extLst>
          </p:cNvPr>
          <p:cNvGrpSpPr/>
          <p:nvPr userDrawn="1"/>
        </p:nvGrpSpPr>
        <p:grpSpPr>
          <a:xfrm>
            <a:off x="12431200" y="4770851"/>
            <a:ext cx="1376999" cy="1419507"/>
            <a:chOff x="12431200" y="4979663"/>
            <a:chExt cx="1376999" cy="1419507"/>
          </a:xfrm>
        </p:grpSpPr>
        <p:sp>
          <p:nvSpPr>
            <p:cNvPr id="55" name="Rectangle 54">
              <a:extLst>
                <a:ext uri="{FF2B5EF4-FFF2-40B4-BE49-F238E27FC236}">
                  <a16:creationId xmlns:a16="http://schemas.microsoft.com/office/drawing/2014/main" id="{6102E963-D3AD-44CE-964E-946784FE726B}"/>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6" name="Oval 55">
              <a:extLst>
                <a:ext uri="{FF2B5EF4-FFF2-40B4-BE49-F238E27FC236}">
                  <a16:creationId xmlns:a16="http://schemas.microsoft.com/office/drawing/2014/main" id="{5C05D178-DE85-41A2-B7ED-0D7292A628CC}"/>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9FE8BB9-A949-407A-B104-90C0E6D971B8}"/>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52579B4F-C42C-4BC2-B3B0-924DE1D8CAD9}"/>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9" name="Oval 58">
              <a:extLst>
                <a:ext uri="{FF2B5EF4-FFF2-40B4-BE49-F238E27FC236}">
                  <a16:creationId xmlns:a16="http://schemas.microsoft.com/office/drawing/2014/main" id="{088196BD-F69F-46E6-A8BE-1554D4809D2F}"/>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76F0A8D9-645F-441F-94A4-4A35F89738E6}"/>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7EB1366-1C25-44E0-8931-6E58E6C1DF6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2" name="Group 61">
            <a:extLst>
              <a:ext uri="{FF2B5EF4-FFF2-40B4-BE49-F238E27FC236}">
                <a16:creationId xmlns:a16="http://schemas.microsoft.com/office/drawing/2014/main" id="{7D73EB6E-341D-4490-99FF-B097E5208DCE}"/>
              </a:ext>
            </a:extLst>
          </p:cNvPr>
          <p:cNvGrpSpPr/>
          <p:nvPr userDrawn="1"/>
        </p:nvGrpSpPr>
        <p:grpSpPr>
          <a:xfrm>
            <a:off x="12431200" y="2675600"/>
            <a:ext cx="971741" cy="1940780"/>
            <a:chOff x="12431200" y="2678506"/>
            <a:chExt cx="971741" cy="1940780"/>
          </a:xfrm>
        </p:grpSpPr>
        <p:sp>
          <p:nvSpPr>
            <p:cNvPr id="63" name="Rectangle 62">
              <a:extLst>
                <a:ext uri="{FF2B5EF4-FFF2-40B4-BE49-F238E27FC236}">
                  <a16:creationId xmlns:a16="http://schemas.microsoft.com/office/drawing/2014/main" id="{34C00BFA-5931-474A-A258-CEFF8C9FBA3C}"/>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4" name="Oval 63">
              <a:extLst>
                <a:ext uri="{FF2B5EF4-FFF2-40B4-BE49-F238E27FC236}">
                  <a16:creationId xmlns:a16="http://schemas.microsoft.com/office/drawing/2014/main" id="{B8B3B44E-1082-4E2E-BC98-73A41E356B3D}"/>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3CAD11BD-BC35-48F2-911B-C12EAB7C802B}"/>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B721D1B4-12DE-4AE2-8FF6-9A1F259F2BEA}"/>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A6E921CB-DAB8-400E-834F-C568B2C8907D}"/>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8" name="Oval 67">
              <a:extLst>
                <a:ext uri="{FF2B5EF4-FFF2-40B4-BE49-F238E27FC236}">
                  <a16:creationId xmlns:a16="http://schemas.microsoft.com/office/drawing/2014/main" id="{ED5A7AA0-5DF7-4531-B078-E17AF682B8E3}"/>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9" name="Oval 68">
              <a:extLst>
                <a:ext uri="{FF2B5EF4-FFF2-40B4-BE49-F238E27FC236}">
                  <a16:creationId xmlns:a16="http://schemas.microsoft.com/office/drawing/2014/main" id="{BB743EBE-FA6F-411A-9544-FB1B38D0651B}"/>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0" name="TextBox 69">
            <a:extLst>
              <a:ext uri="{FF2B5EF4-FFF2-40B4-BE49-F238E27FC236}">
                <a16:creationId xmlns:a16="http://schemas.microsoft.com/office/drawing/2014/main" id="{6DFAAF72-B9A7-4F8A-9E84-BCA4A6EC289F}"/>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1" name="Picture 70">
            <a:extLst>
              <a:ext uri="{FF2B5EF4-FFF2-40B4-BE49-F238E27FC236}">
                <a16:creationId xmlns:a16="http://schemas.microsoft.com/office/drawing/2014/main" id="{25F2F386-CA44-469F-AD27-7DF18B71F1DB}"/>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72" name="TextBox 71">
            <a:extLst>
              <a:ext uri="{FF2B5EF4-FFF2-40B4-BE49-F238E27FC236}">
                <a16:creationId xmlns:a16="http://schemas.microsoft.com/office/drawing/2014/main" id="{204C57BA-8BE7-48C1-83EE-B886DF617553}"/>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73" name="TextBox 72">
            <a:extLst>
              <a:ext uri="{FF2B5EF4-FFF2-40B4-BE49-F238E27FC236}">
                <a16:creationId xmlns:a16="http://schemas.microsoft.com/office/drawing/2014/main" id="{3C0DF04D-C13C-463F-AA3C-3C5F452395EC}"/>
              </a:ext>
            </a:extLst>
          </p:cNvPr>
          <p:cNvSpPr txBox="1"/>
          <p:nvPr userDrawn="1"/>
        </p:nvSpPr>
        <p:spPr>
          <a:xfrm>
            <a:off x="1008711" y="2725743"/>
            <a:ext cx="4681182" cy="720000"/>
          </a:xfrm>
          <a:prstGeom prst="rect">
            <a:avLst/>
          </a:prstGeom>
          <a:noFill/>
        </p:spPr>
        <p:txBody>
          <a:bodyPr wrap="square" lIns="0" tIns="0" rIns="0" bIns="0" rtlCol="0">
            <a:noAutofit/>
          </a:bodyPr>
          <a:lstStyle/>
          <a:p>
            <a:pPr>
              <a:lnSpc>
                <a:spcPct val="150000"/>
              </a:lnSpc>
            </a:pPr>
            <a:r>
              <a:rPr lang="en-GB" sz="1800" b="0" dirty="0">
                <a:solidFill>
                  <a:schemeClr val="tx2"/>
                </a:solidFill>
                <a:latin typeface="+mn-lt"/>
                <a:cs typeface="Calibri" panose="020F0502020204030204" pitchFamily="34" charset="0"/>
              </a:rPr>
              <a:t>linkedin.com/company/</a:t>
            </a:r>
            <a:r>
              <a:rPr lang="en-GB" sz="1800" b="0" dirty="0" err="1">
                <a:solidFill>
                  <a:schemeClr val="tx2"/>
                </a:solidFill>
                <a:latin typeface="+mn-lt"/>
                <a:cs typeface="Calibri" panose="020F0502020204030204" pitchFamily="34" charset="0"/>
              </a:rPr>
              <a:t>aveva</a:t>
            </a:r>
            <a:r>
              <a:rPr lang="en-GB" sz="1800" b="0" dirty="0">
                <a:solidFill>
                  <a:schemeClr val="tx2"/>
                </a:solidFill>
                <a:latin typeface="+mn-lt"/>
                <a:cs typeface="Calibri" panose="020F0502020204030204" pitchFamily="34" charset="0"/>
              </a:rPr>
              <a:t> </a:t>
            </a:r>
          </a:p>
          <a:p>
            <a:pPr>
              <a:lnSpc>
                <a:spcPct val="150000"/>
              </a:lnSpc>
            </a:pPr>
            <a:r>
              <a:rPr lang="en-GB" sz="1800" b="0" noProof="1">
                <a:solidFill>
                  <a:schemeClr val="tx2"/>
                </a:solidFill>
                <a:latin typeface="+mn-lt"/>
                <a:cs typeface="Calibri" panose="020F0502020204030204" pitchFamily="34" charset="0"/>
              </a:rPr>
              <a:t>@avevagroup</a:t>
            </a:r>
            <a:r>
              <a:rPr lang="en-GB" sz="1800" b="0" dirty="0">
                <a:solidFill>
                  <a:schemeClr val="tx2"/>
                </a:solidFill>
                <a:latin typeface="+mn-lt"/>
                <a:cs typeface="Calibri" panose="020F0502020204030204" pitchFamily="34" charset="0"/>
              </a:rPr>
              <a:t> </a:t>
            </a:r>
          </a:p>
        </p:txBody>
      </p:sp>
      <p:sp>
        <p:nvSpPr>
          <p:cNvPr id="75" name="Freeform 5">
            <a:extLst>
              <a:ext uri="{FF2B5EF4-FFF2-40B4-BE49-F238E27FC236}">
                <a16:creationId xmlns:a16="http://schemas.microsoft.com/office/drawing/2014/main" id="{E899E916-B706-4A4F-A3DA-FB6BEA94FA39}"/>
              </a:ext>
            </a:extLst>
          </p:cNvPr>
          <p:cNvSpPr>
            <a:spLocks noChangeAspect="1" noEditPoints="1"/>
          </p:cNvSpPr>
          <p:nvPr userDrawn="1"/>
        </p:nvSpPr>
        <p:spPr bwMode="auto">
          <a:xfrm>
            <a:off x="609600" y="2791479"/>
            <a:ext cx="301752" cy="301752"/>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32 w 84"/>
              <a:gd name="T11" fmla="*/ 61 h 84"/>
              <a:gd name="T12" fmla="*/ 23 w 84"/>
              <a:gd name="T13" fmla="*/ 61 h 84"/>
              <a:gd name="T14" fmla="*/ 23 w 84"/>
              <a:gd name="T15" fmla="*/ 33 h 84"/>
              <a:gd name="T16" fmla="*/ 32 w 84"/>
              <a:gd name="T17" fmla="*/ 33 h 84"/>
              <a:gd name="T18" fmla="*/ 32 w 84"/>
              <a:gd name="T19" fmla="*/ 61 h 84"/>
              <a:gd name="T20" fmla="*/ 27 w 84"/>
              <a:gd name="T21" fmla="*/ 30 h 84"/>
              <a:gd name="T22" fmla="*/ 27 w 84"/>
              <a:gd name="T23" fmla="*/ 30 h 84"/>
              <a:gd name="T24" fmla="*/ 22 w 84"/>
              <a:gd name="T25" fmla="*/ 25 h 84"/>
              <a:gd name="T26" fmla="*/ 27 w 84"/>
              <a:gd name="T27" fmla="*/ 20 h 84"/>
              <a:gd name="T28" fmla="*/ 33 w 84"/>
              <a:gd name="T29" fmla="*/ 25 h 84"/>
              <a:gd name="T30" fmla="*/ 27 w 84"/>
              <a:gd name="T31" fmla="*/ 30 h 84"/>
              <a:gd name="T32" fmla="*/ 65 w 84"/>
              <a:gd name="T33" fmla="*/ 61 h 84"/>
              <a:gd name="T34" fmla="*/ 56 w 84"/>
              <a:gd name="T35" fmla="*/ 61 h 84"/>
              <a:gd name="T36" fmla="*/ 56 w 84"/>
              <a:gd name="T37" fmla="*/ 46 h 84"/>
              <a:gd name="T38" fmla="*/ 51 w 84"/>
              <a:gd name="T39" fmla="*/ 40 h 84"/>
              <a:gd name="T40" fmla="*/ 47 w 84"/>
              <a:gd name="T41" fmla="*/ 43 h 84"/>
              <a:gd name="T42" fmla="*/ 46 w 84"/>
              <a:gd name="T43" fmla="*/ 46 h 84"/>
              <a:gd name="T44" fmla="*/ 46 w 84"/>
              <a:gd name="T45" fmla="*/ 61 h 84"/>
              <a:gd name="T46" fmla="*/ 37 w 84"/>
              <a:gd name="T47" fmla="*/ 61 h 84"/>
              <a:gd name="T48" fmla="*/ 37 w 84"/>
              <a:gd name="T49" fmla="*/ 33 h 84"/>
              <a:gd name="T50" fmla="*/ 46 w 84"/>
              <a:gd name="T51" fmla="*/ 33 h 84"/>
              <a:gd name="T52" fmla="*/ 46 w 84"/>
              <a:gd name="T53" fmla="*/ 37 h 84"/>
              <a:gd name="T54" fmla="*/ 55 w 84"/>
              <a:gd name="T55" fmla="*/ 33 h 84"/>
              <a:gd name="T56" fmla="*/ 65 w 84"/>
              <a:gd name="T57" fmla="*/ 45 h 84"/>
              <a:gd name="T58" fmla="*/ 65 w 84"/>
              <a:gd name="T59" fmla="*/ 6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32" y="61"/>
                </a:moveTo>
                <a:cubicBezTo>
                  <a:pt x="23" y="61"/>
                  <a:pt x="23" y="61"/>
                  <a:pt x="23" y="61"/>
                </a:cubicBezTo>
                <a:cubicBezTo>
                  <a:pt x="23" y="33"/>
                  <a:pt x="23" y="33"/>
                  <a:pt x="23" y="33"/>
                </a:cubicBezTo>
                <a:cubicBezTo>
                  <a:pt x="32" y="33"/>
                  <a:pt x="32" y="33"/>
                  <a:pt x="32" y="33"/>
                </a:cubicBezTo>
                <a:lnTo>
                  <a:pt x="32" y="61"/>
                </a:lnTo>
                <a:close/>
                <a:moveTo>
                  <a:pt x="27" y="30"/>
                </a:moveTo>
                <a:cubicBezTo>
                  <a:pt x="27" y="30"/>
                  <a:pt x="27" y="30"/>
                  <a:pt x="27" y="30"/>
                </a:cubicBezTo>
                <a:cubicBezTo>
                  <a:pt x="24" y="30"/>
                  <a:pt x="22" y="27"/>
                  <a:pt x="22" y="25"/>
                </a:cubicBezTo>
                <a:cubicBezTo>
                  <a:pt x="22" y="22"/>
                  <a:pt x="24" y="20"/>
                  <a:pt x="27" y="20"/>
                </a:cubicBezTo>
                <a:cubicBezTo>
                  <a:pt x="31" y="20"/>
                  <a:pt x="32" y="22"/>
                  <a:pt x="33" y="25"/>
                </a:cubicBezTo>
                <a:cubicBezTo>
                  <a:pt x="33" y="27"/>
                  <a:pt x="31" y="30"/>
                  <a:pt x="27" y="30"/>
                </a:cubicBezTo>
                <a:close/>
                <a:moveTo>
                  <a:pt x="65" y="61"/>
                </a:moveTo>
                <a:cubicBezTo>
                  <a:pt x="56" y="61"/>
                  <a:pt x="56" y="61"/>
                  <a:pt x="56" y="61"/>
                </a:cubicBezTo>
                <a:cubicBezTo>
                  <a:pt x="56" y="46"/>
                  <a:pt x="56" y="46"/>
                  <a:pt x="56" y="46"/>
                </a:cubicBezTo>
                <a:cubicBezTo>
                  <a:pt x="56" y="43"/>
                  <a:pt x="55" y="40"/>
                  <a:pt x="51" y="40"/>
                </a:cubicBezTo>
                <a:cubicBezTo>
                  <a:pt x="49" y="40"/>
                  <a:pt x="47" y="42"/>
                  <a:pt x="47" y="43"/>
                </a:cubicBezTo>
                <a:cubicBezTo>
                  <a:pt x="46" y="44"/>
                  <a:pt x="46" y="45"/>
                  <a:pt x="46" y="46"/>
                </a:cubicBezTo>
                <a:cubicBezTo>
                  <a:pt x="46" y="61"/>
                  <a:pt x="46" y="61"/>
                  <a:pt x="46" y="61"/>
                </a:cubicBezTo>
                <a:cubicBezTo>
                  <a:pt x="37" y="61"/>
                  <a:pt x="37" y="61"/>
                  <a:pt x="37" y="61"/>
                </a:cubicBezTo>
                <a:cubicBezTo>
                  <a:pt x="37" y="61"/>
                  <a:pt x="37" y="36"/>
                  <a:pt x="37" y="33"/>
                </a:cubicBezTo>
                <a:cubicBezTo>
                  <a:pt x="46" y="33"/>
                  <a:pt x="46" y="33"/>
                  <a:pt x="46" y="33"/>
                </a:cubicBezTo>
                <a:cubicBezTo>
                  <a:pt x="46" y="37"/>
                  <a:pt x="46" y="37"/>
                  <a:pt x="46" y="37"/>
                </a:cubicBezTo>
                <a:cubicBezTo>
                  <a:pt x="48" y="35"/>
                  <a:pt x="50" y="33"/>
                  <a:pt x="55" y="33"/>
                </a:cubicBezTo>
                <a:cubicBezTo>
                  <a:pt x="61" y="33"/>
                  <a:pt x="65" y="37"/>
                  <a:pt x="65" y="45"/>
                </a:cubicBezTo>
                <a:lnTo>
                  <a:pt x="65" y="6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6">
            <a:extLst>
              <a:ext uri="{FF2B5EF4-FFF2-40B4-BE49-F238E27FC236}">
                <a16:creationId xmlns:a16="http://schemas.microsoft.com/office/drawing/2014/main" id="{7562E154-11E8-4A95-88DA-555C550432A5}"/>
              </a:ext>
            </a:extLst>
          </p:cNvPr>
          <p:cNvSpPr>
            <a:spLocks noChangeAspect="1" noEditPoints="1"/>
          </p:cNvSpPr>
          <p:nvPr userDrawn="1"/>
        </p:nvSpPr>
        <p:spPr bwMode="auto">
          <a:xfrm>
            <a:off x="609600" y="3228624"/>
            <a:ext cx="301752" cy="301752"/>
          </a:xfrm>
          <a:custGeom>
            <a:avLst/>
            <a:gdLst>
              <a:gd name="T0" fmla="*/ 42 w 84"/>
              <a:gd name="T1" fmla="*/ 0 h 83"/>
              <a:gd name="T2" fmla="*/ 0 w 84"/>
              <a:gd name="T3" fmla="*/ 42 h 83"/>
              <a:gd name="T4" fmla="*/ 42 w 84"/>
              <a:gd name="T5" fmla="*/ 83 h 83"/>
              <a:gd name="T6" fmla="*/ 84 w 84"/>
              <a:gd name="T7" fmla="*/ 42 h 83"/>
              <a:gd name="T8" fmla="*/ 42 w 84"/>
              <a:gd name="T9" fmla="*/ 0 h 83"/>
              <a:gd name="T10" fmla="*/ 61 w 84"/>
              <a:gd name="T11" fmla="*/ 35 h 83"/>
              <a:gd name="T12" fmla="*/ 61 w 84"/>
              <a:gd name="T13" fmla="*/ 36 h 83"/>
              <a:gd name="T14" fmla="*/ 36 w 84"/>
              <a:gd name="T15" fmla="*/ 61 h 83"/>
              <a:gd name="T16" fmla="*/ 22 w 84"/>
              <a:gd name="T17" fmla="*/ 57 h 83"/>
              <a:gd name="T18" fmla="*/ 24 w 84"/>
              <a:gd name="T19" fmla="*/ 57 h 83"/>
              <a:gd name="T20" fmla="*/ 35 w 84"/>
              <a:gd name="T21" fmla="*/ 53 h 83"/>
              <a:gd name="T22" fmla="*/ 27 w 84"/>
              <a:gd name="T23" fmla="*/ 47 h 83"/>
              <a:gd name="T24" fmla="*/ 29 w 84"/>
              <a:gd name="T25" fmla="*/ 47 h 83"/>
              <a:gd name="T26" fmla="*/ 31 w 84"/>
              <a:gd name="T27" fmla="*/ 47 h 83"/>
              <a:gd name="T28" fmla="*/ 24 w 84"/>
              <a:gd name="T29" fmla="*/ 38 h 83"/>
              <a:gd name="T30" fmla="*/ 24 w 84"/>
              <a:gd name="T31" fmla="*/ 38 h 83"/>
              <a:gd name="T32" fmla="*/ 28 w 84"/>
              <a:gd name="T33" fmla="*/ 39 h 83"/>
              <a:gd name="T34" fmla="*/ 24 w 84"/>
              <a:gd name="T35" fmla="*/ 32 h 83"/>
              <a:gd name="T36" fmla="*/ 25 w 84"/>
              <a:gd name="T37" fmla="*/ 27 h 83"/>
              <a:gd name="T38" fmla="*/ 44 w 84"/>
              <a:gd name="T39" fmla="*/ 37 h 83"/>
              <a:gd name="T40" fmla="*/ 43 w 84"/>
              <a:gd name="T41" fmla="*/ 35 h 83"/>
              <a:gd name="T42" fmla="*/ 52 w 84"/>
              <a:gd name="T43" fmla="*/ 26 h 83"/>
              <a:gd name="T44" fmla="*/ 59 w 84"/>
              <a:gd name="T45" fmla="*/ 29 h 83"/>
              <a:gd name="T46" fmla="*/ 64 w 84"/>
              <a:gd name="T47" fmla="*/ 26 h 83"/>
              <a:gd name="T48" fmla="*/ 61 w 84"/>
              <a:gd name="T49" fmla="*/ 31 h 83"/>
              <a:gd name="T50" fmla="*/ 66 w 84"/>
              <a:gd name="T51" fmla="*/ 30 h 83"/>
              <a:gd name="T52" fmla="*/ 61 w 84"/>
              <a:gd name="T53" fmla="*/ 3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 h="83">
                <a:moveTo>
                  <a:pt x="42" y="0"/>
                </a:moveTo>
                <a:cubicBezTo>
                  <a:pt x="19" y="0"/>
                  <a:pt x="0" y="18"/>
                  <a:pt x="0" y="42"/>
                </a:cubicBezTo>
                <a:cubicBezTo>
                  <a:pt x="0" y="65"/>
                  <a:pt x="19" y="83"/>
                  <a:pt x="42" y="83"/>
                </a:cubicBezTo>
                <a:cubicBezTo>
                  <a:pt x="65" y="83"/>
                  <a:pt x="84" y="65"/>
                  <a:pt x="84" y="42"/>
                </a:cubicBezTo>
                <a:cubicBezTo>
                  <a:pt x="84" y="18"/>
                  <a:pt x="65" y="0"/>
                  <a:pt x="42" y="0"/>
                </a:cubicBezTo>
                <a:close/>
                <a:moveTo>
                  <a:pt x="61" y="35"/>
                </a:moveTo>
                <a:cubicBezTo>
                  <a:pt x="61" y="35"/>
                  <a:pt x="61" y="35"/>
                  <a:pt x="61" y="36"/>
                </a:cubicBezTo>
                <a:cubicBezTo>
                  <a:pt x="61" y="47"/>
                  <a:pt x="52" y="61"/>
                  <a:pt x="36" y="61"/>
                </a:cubicBezTo>
                <a:cubicBezTo>
                  <a:pt x="31" y="61"/>
                  <a:pt x="26" y="60"/>
                  <a:pt x="22" y="57"/>
                </a:cubicBezTo>
                <a:cubicBezTo>
                  <a:pt x="23" y="57"/>
                  <a:pt x="24" y="57"/>
                  <a:pt x="24" y="57"/>
                </a:cubicBezTo>
                <a:cubicBezTo>
                  <a:pt x="29" y="57"/>
                  <a:pt x="32" y="56"/>
                  <a:pt x="35" y="53"/>
                </a:cubicBezTo>
                <a:cubicBezTo>
                  <a:pt x="32" y="53"/>
                  <a:pt x="28" y="51"/>
                  <a:pt x="27" y="47"/>
                </a:cubicBezTo>
                <a:cubicBezTo>
                  <a:pt x="28" y="47"/>
                  <a:pt x="28" y="47"/>
                  <a:pt x="29" y="47"/>
                </a:cubicBezTo>
                <a:cubicBezTo>
                  <a:pt x="30" y="47"/>
                  <a:pt x="30" y="47"/>
                  <a:pt x="31" y="47"/>
                </a:cubicBezTo>
                <a:cubicBezTo>
                  <a:pt x="27" y="46"/>
                  <a:pt x="24" y="43"/>
                  <a:pt x="24" y="38"/>
                </a:cubicBezTo>
                <a:cubicBezTo>
                  <a:pt x="24" y="38"/>
                  <a:pt x="24" y="38"/>
                  <a:pt x="24" y="38"/>
                </a:cubicBezTo>
                <a:cubicBezTo>
                  <a:pt x="25" y="39"/>
                  <a:pt x="27" y="39"/>
                  <a:pt x="28" y="39"/>
                </a:cubicBezTo>
                <a:cubicBezTo>
                  <a:pt x="26" y="38"/>
                  <a:pt x="24" y="35"/>
                  <a:pt x="24" y="32"/>
                </a:cubicBezTo>
                <a:cubicBezTo>
                  <a:pt x="24" y="30"/>
                  <a:pt x="25" y="29"/>
                  <a:pt x="25" y="27"/>
                </a:cubicBezTo>
                <a:cubicBezTo>
                  <a:pt x="30" y="33"/>
                  <a:pt x="36" y="36"/>
                  <a:pt x="44" y="37"/>
                </a:cubicBezTo>
                <a:cubicBezTo>
                  <a:pt x="43" y="36"/>
                  <a:pt x="43" y="35"/>
                  <a:pt x="43" y="35"/>
                </a:cubicBezTo>
                <a:cubicBezTo>
                  <a:pt x="43" y="30"/>
                  <a:pt x="47" y="26"/>
                  <a:pt x="52" y="26"/>
                </a:cubicBezTo>
                <a:cubicBezTo>
                  <a:pt x="55" y="26"/>
                  <a:pt x="57" y="27"/>
                  <a:pt x="59" y="29"/>
                </a:cubicBezTo>
                <a:cubicBezTo>
                  <a:pt x="61" y="28"/>
                  <a:pt x="63" y="28"/>
                  <a:pt x="64" y="26"/>
                </a:cubicBezTo>
                <a:cubicBezTo>
                  <a:pt x="64" y="29"/>
                  <a:pt x="62" y="30"/>
                  <a:pt x="61" y="31"/>
                </a:cubicBezTo>
                <a:cubicBezTo>
                  <a:pt x="62" y="31"/>
                  <a:pt x="64" y="31"/>
                  <a:pt x="66" y="30"/>
                </a:cubicBezTo>
                <a:cubicBezTo>
                  <a:pt x="64" y="32"/>
                  <a:pt x="63" y="33"/>
                  <a:pt x="61" y="3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A1B3040C-CC20-3790-2641-010F6CAB746B}"/>
              </a:ext>
            </a:extLst>
          </p:cNvPr>
          <p:cNvSpPr txBox="1"/>
          <p:nvPr userDrawn="1"/>
        </p:nvSpPr>
        <p:spPr>
          <a:xfrm>
            <a:off x="609599" y="4142232"/>
            <a:ext cx="6593768" cy="1915668"/>
          </a:xfrm>
          <a:prstGeom prst="rect">
            <a:avLst/>
          </a:prstGeom>
          <a:noFill/>
        </p:spPr>
        <p:txBody>
          <a:bodyPr wrap="square" lIns="0" tIns="0" rIns="0" bIns="0" rtlCol="0" anchor="b">
            <a:noAutofit/>
          </a:bodyPr>
          <a:lstStyle/>
          <a:p>
            <a:pPr>
              <a:lnSpc>
                <a:spcPts val="1200"/>
              </a:lnSpc>
              <a:spcAft>
                <a:spcPts val="600"/>
              </a:spcAft>
            </a:pPr>
            <a:r>
              <a:rPr lang="en-GB" sz="1000" b="0" cap="all" spc="20" baseline="0" dirty="0">
                <a:solidFill>
                  <a:schemeClr val="tx2"/>
                </a:solidFill>
                <a:latin typeface="+mn-lt"/>
                <a:cs typeface="Calibri" panose="020F0502020204030204" pitchFamily="34" charset="0"/>
              </a:rPr>
              <a:t>About AVEVA </a:t>
            </a:r>
          </a:p>
          <a:p>
            <a:pPr>
              <a:lnSpc>
                <a:spcPts val="1200"/>
              </a:lnSpc>
              <a:spcAft>
                <a:spcPts val="600"/>
              </a:spcAft>
            </a:pPr>
            <a:r>
              <a:rPr lang="en-US" sz="1000" spc="20" dirty="0">
                <a:solidFill>
                  <a:schemeClr val="tx2"/>
                </a:solidFill>
                <a:latin typeface="+mn-lt"/>
                <a:cs typeface="Calibri" panose="020F0502020204030204" pitchFamily="34" charset="0"/>
              </a:rPr>
              <a:t>AVEVA is a world leader in industrial software, providing engineering and operational solutions across multiple industries, including oil and gas, chemical, pharmaceutical, power and utilities, marine, renewables, and food and beverage. Our agnostic and open architecture helps organizations design, build, operate, maintain and optimize the complete lifecycle of complex industrial assets, from production plants and offshore platforms to manufactured consumer goods.</a:t>
            </a:r>
          </a:p>
          <a:p>
            <a:pPr>
              <a:lnSpc>
                <a:spcPts val="1200"/>
              </a:lnSpc>
              <a:spcAft>
                <a:spcPts val="600"/>
              </a:spcAft>
            </a:pPr>
            <a:r>
              <a:rPr lang="en-US" sz="1000" spc="20" dirty="0">
                <a:solidFill>
                  <a:schemeClr val="tx2"/>
                </a:solidFill>
                <a:latin typeface="+mn-lt"/>
                <a:cs typeface="Calibri" panose="020F0502020204030204" pitchFamily="34" charset="0"/>
              </a:rPr>
              <a:t>Over 20,000 enterprises in over 100 countries rely on AVEVA to help them deliver life’s essentials: safe and reliable energy, food, medicines, infrastructure and more. By connecting people with trusted information and AI-enriched insights, AVEVA enables teams to engineer efficiently and optimize operations, driving growth and sustainability.</a:t>
            </a:r>
          </a:p>
          <a:p>
            <a:pPr>
              <a:lnSpc>
                <a:spcPts val="1200"/>
              </a:lnSpc>
              <a:spcAft>
                <a:spcPts val="600"/>
              </a:spcAft>
            </a:pPr>
            <a:r>
              <a:rPr lang="en-US" sz="1000" spc="20" dirty="0">
                <a:solidFill>
                  <a:schemeClr val="tx2"/>
                </a:solidFill>
                <a:latin typeface="+mn-lt"/>
                <a:cs typeface="Calibri" panose="020F0502020204030204" pitchFamily="34" charset="0"/>
              </a:rPr>
              <a:t>Named as one of the world’s most innovative companies, AVEVA supports customers with open solutions and the expertise of more than 6,400 employees, 5,000 partners and 5,700 certified developers. The company is headquartered in Cambridge, UK.</a:t>
            </a:r>
          </a:p>
          <a:p>
            <a:pPr>
              <a:lnSpc>
                <a:spcPts val="1200"/>
              </a:lnSpc>
              <a:spcAft>
                <a:spcPts val="600"/>
              </a:spcAft>
            </a:pPr>
            <a:r>
              <a:rPr lang="en-US" sz="1000" spc="20" dirty="0">
                <a:solidFill>
                  <a:schemeClr val="tx2"/>
                </a:solidFill>
                <a:latin typeface="+mn-lt"/>
                <a:cs typeface="Calibri" panose="020F0502020204030204" pitchFamily="34" charset="0"/>
              </a:rPr>
              <a:t>Learn more at </a:t>
            </a:r>
            <a:r>
              <a:rPr lang="en-US" sz="1000" kern="1200" spc="20" dirty="0">
                <a:solidFill>
                  <a:srgbClr val="4D69E0"/>
                </a:solidFill>
                <a:latin typeface="+mn-lt"/>
                <a:ea typeface="+mn-ea"/>
                <a:cs typeface="Calibri" panose="020F0502020204030204" pitchFamily="34" charset="0"/>
                <a:hlinkClick r:id="rId4">
                  <a:extLst>
                    <a:ext uri="{A12FA001-AC4F-418D-AE19-62706E023703}">
                      <ahyp:hlinkClr xmlns:ahyp="http://schemas.microsoft.com/office/drawing/2018/hyperlinkcolor" val="tx"/>
                    </a:ext>
                  </a:extLst>
                </a:hlinkClick>
              </a:rPr>
              <a:t>www.aveva.com</a:t>
            </a:r>
            <a:r>
              <a:rPr lang="en-US" sz="1000" kern="1200" spc="20" dirty="0">
                <a:solidFill>
                  <a:srgbClr val="4D69E0"/>
                </a:solidFill>
                <a:latin typeface="+mn-lt"/>
                <a:ea typeface="+mn-ea"/>
                <a:cs typeface="Calibri" panose="020F0502020204030204" pitchFamily="34" charset="0"/>
              </a:rPr>
              <a:t> </a:t>
            </a:r>
            <a:endParaRPr lang="en-GB" sz="1000" kern="1200" spc="20" dirty="0">
              <a:solidFill>
                <a:srgbClr val="4D69E0"/>
              </a:solidFill>
              <a:latin typeface="+mn-lt"/>
              <a:ea typeface="+mn-ea"/>
              <a:cs typeface="Calibri" panose="020F0502020204030204" pitchFamily="34" charset="0"/>
            </a:endParaRPr>
          </a:p>
        </p:txBody>
      </p:sp>
    </p:spTree>
    <p:extLst>
      <p:ext uri="{BB962C8B-B14F-4D97-AF65-F5344CB8AC3E}">
        <p14:creationId xmlns:p14="http://schemas.microsoft.com/office/powerpoint/2010/main" val="217730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O NOT USE MASTER SLIDES THAT APPEAR AFTER THIS">
    <p:bg>
      <p:bgPr>
        <a:solidFill>
          <a:srgbClr val="F7065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D675-D839-F94A-B760-92F5AE9D58BA}"/>
              </a:ext>
            </a:extLst>
          </p:cNvPr>
          <p:cNvSpPr>
            <a:spLocks noGrp="1"/>
          </p:cNvSpPr>
          <p:nvPr>
            <p:ph type="title" hasCustomPrompt="1"/>
          </p:nvPr>
        </p:nvSpPr>
        <p:spPr>
          <a:xfrm>
            <a:off x="612648" y="585216"/>
            <a:ext cx="10972800" cy="5671328"/>
          </a:xfrm>
        </p:spPr>
        <p:txBody>
          <a:bodyPr>
            <a:normAutofit/>
          </a:bodyPr>
          <a:lstStyle>
            <a:lvl1pPr>
              <a:defRPr sz="6600">
                <a:solidFill>
                  <a:schemeClr val="bg1"/>
                </a:solidFill>
              </a:defRPr>
            </a:lvl1pPr>
          </a:lstStyle>
          <a:p>
            <a:r>
              <a:rPr lang="en-US" dirty="0"/>
              <a:t>NOTE: </a:t>
            </a:r>
            <a:br>
              <a:rPr lang="en-US" dirty="0"/>
            </a:br>
            <a:r>
              <a:rPr lang="en-US" dirty="0"/>
              <a:t>ANY SLIDE MASTERS APPEARING AFTER THIS ARE OUT OF DATE. </a:t>
            </a:r>
            <a:br>
              <a:rPr lang="en-US" dirty="0"/>
            </a:br>
            <a:br>
              <a:rPr lang="en-US" dirty="0"/>
            </a:br>
            <a:r>
              <a:rPr lang="en-US" dirty="0"/>
              <a:t>PLEASE SELECT A SLIDE LAYOUT FROM ONE OF THE PRECEDING SLIDE MASTERS.</a:t>
            </a:r>
          </a:p>
        </p:txBody>
      </p:sp>
      <p:sp>
        <p:nvSpPr>
          <p:cNvPr id="4" name="TextBox 3">
            <a:extLst>
              <a:ext uri="{FF2B5EF4-FFF2-40B4-BE49-F238E27FC236}">
                <a16:creationId xmlns:a16="http://schemas.microsoft.com/office/drawing/2014/main" id="{9AD5DACC-6660-F749-B6B2-69AC9AA32DBE}"/>
              </a:ext>
            </a:extLst>
          </p:cNvPr>
          <p:cNvSpPr txBox="1"/>
          <p:nvPr userDrawn="1"/>
        </p:nvSpPr>
        <p:spPr>
          <a:xfrm>
            <a:off x="0" y="-260574"/>
            <a:ext cx="12192000" cy="180001"/>
          </a:xfrm>
          <a:prstGeom prst="rect">
            <a:avLst/>
          </a:prstGeom>
          <a:noFill/>
        </p:spPr>
        <p:txBody>
          <a:bodyPr wrap="square" lIns="0" rtlCol="0" anchor="ctr" anchorCtr="0">
            <a:noAutofit/>
          </a:bodyPr>
          <a:lstStyle/>
          <a:p>
            <a:pPr algn="ctr"/>
            <a:r>
              <a:rPr lang="en-GB" sz="1000" baseline="0" dirty="0">
                <a:solidFill>
                  <a:schemeClr val="bg1">
                    <a:lumMod val="65000"/>
                  </a:schemeClr>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340489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ustomer story - Without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0" y="152485"/>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1"/>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0"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4"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4" name="Text Placeholder 7">
            <a:extLst>
              <a:ext uri="{FF2B5EF4-FFF2-40B4-BE49-F238E27FC236}">
                <a16:creationId xmlns:a16="http://schemas.microsoft.com/office/drawing/2014/main" id="{76EEDFDB-BCCE-C2ED-39C6-2CD222029B4E}"/>
              </a:ext>
            </a:extLst>
          </p:cNvPr>
          <p:cNvSpPr>
            <a:spLocks noGrp="1"/>
          </p:cNvSpPr>
          <p:nvPr>
            <p:ph type="body" sz="quarter" idx="13" hasCustomPrompt="1"/>
          </p:nvPr>
        </p:nvSpPr>
        <p:spPr>
          <a:xfrm>
            <a:off x="612649" y="777240"/>
            <a:ext cx="6355075" cy="769802"/>
          </a:xfrm>
        </p:spPr>
        <p:txBody>
          <a:bodyPr lIns="0">
            <a:noAutofit/>
          </a:bodyPr>
          <a:lstStyle>
            <a:lvl1pPr marL="18288" indent="0">
              <a:lnSpc>
                <a:spcPct val="95000"/>
              </a:lnSpc>
              <a:spcBef>
                <a:spcPts val="800"/>
              </a:spcBef>
              <a:spcAft>
                <a:spcPts val="0"/>
              </a:spcAft>
              <a:buNone/>
              <a:defRPr sz="2600" b="0" cap="none" spc="0" baseline="0">
                <a:solidFill>
                  <a:schemeClr val="tx2"/>
                </a:solidFill>
                <a:latin typeface="+mj-lt"/>
              </a:defRPr>
            </a:lvl1pPr>
          </a:lstStyle>
          <a:p>
            <a:pPr lvl="0"/>
            <a:r>
              <a:rPr lang="en-GB" dirty="0"/>
              <a:t>[Victory statement including company name, use present tense]</a:t>
            </a:r>
          </a:p>
        </p:txBody>
      </p:sp>
      <p:sp>
        <p:nvSpPr>
          <p:cNvPr id="29" name="Text Placeholder 7">
            <a:extLst>
              <a:ext uri="{FF2B5EF4-FFF2-40B4-BE49-F238E27FC236}">
                <a16:creationId xmlns:a16="http://schemas.microsoft.com/office/drawing/2014/main" id="{088AE2B9-621D-FDB9-F787-C4BEA0DBF660}"/>
              </a:ext>
            </a:extLst>
          </p:cNvPr>
          <p:cNvSpPr>
            <a:spLocks noGrp="1"/>
          </p:cNvSpPr>
          <p:nvPr>
            <p:ph type="body" sz="quarter" idx="14" hasCustomPrompt="1"/>
          </p:nvPr>
        </p:nvSpPr>
        <p:spPr>
          <a:xfrm>
            <a:off x="612646" y="539496"/>
            <a:ext cx="4572000" cy="185631"/>
          </a:xfrm>
        </p:spPr>
        <p:txBody>
          <a:bodyPr lIns="0" tIns="0">
            <a:noAutofit/>
          </a:bodyPr>
          <a:lstStyle>
            <a:lvl1pPr marL="18288" indent="0">
              <a:lnSpc>
                <a:spcPct val="95000"/>
              </a:lnSpc>
              <a:spcBef>
                <a:spcPts val="800"/>
              </a:spcBef>
              <a:spcAft>
                <a:spcPts val="0"/>
              </a:spcAft>
              <a:buNone/>
              <a:defRPr sz="1200" b="1" cap="none" spc="0" baseline="0">
                <a:solidFill>
                  <a:schemeClr val="accent1"/>
                </a:solidFill>
              </a:defRPr>
            </a:lvl1pPr>
          </a:lstStyle>
          <a:p>
            <a:pPr lvl="0"/>
            <a:r>
              <a:rPr lang="en-GB" dirty="0"/>
              <a:t>[INDUSTRY]  |  [LOCATION]</a:t>
            </a:r>
          </a:p>
        </p:txBody>
      </p:sp>
      <p:sp>
        <p:nvSpPr>
          <p:cNvPr id="39" name="Text Placeholder 7">
            <a:extLst>
              <a:ext uri="{FF2B5EF4-FFF2-40B4-BE49-F238E27FC236}">
                <a16:creationId xmlns:a16="http://schemas.microsoft.com/office/drawing/2014/main" id="{37F44028-68ED-7C5D-3C22-A749F4664F9C}"/>
              </a:ext>
            </a:extLst>
          </p:cNvPr>
          <p:cNvSpPr>
            <a:spLocks noGrp="1"/>
          </p:cNvSpPr>
          <p:nvPr>
            <p:ph type="body" sz="quarter" idx="20" hasCustomPrompt="1"/>
          </p:nvPr>
        </p:nvSpPr>
        <p:spPr>
          <a:xfrm>
            <a:off x="612648" y="2141690"/>
            <a:ext cx="6355080" cy="1280160"/>
          </a:xfrm>
        </p:spPr>
        <p:txBody>
          <a:bodyPr lIns="0">
            <a:noAutofit/>
          </a:bodyPr>
          <a:lstStyle>
            <a:lvl1pPr marL="173736" indent="-173736">
              <a:lnSpc>
                <a:spcPct val="100000"/>
              </a:lnSpc>
              <a:spcBef>
                <a:spcPts val="0"/>
              </a:spcBef>
              <a:spcAft>
                <a:spcPts val="600"/>
              </a:spcAft>
              <a:buFont typeface="Arial" panose="020B0604020202020204" pitchFamily="34" charset="0"/>
              <a:buChar char="•"/>
              <a:defRPr sz="1400" b="0" cap="none" spc="0" baseline="0">
                <a:solidFill>
                  <a:schemeClr val="tx1"/>
                </a:solidFill>
              </a:defRPr>
            </a:lvl1pPr>
          </a:lstStyle>
          <a:p>
            <a:pPr marL="171450" indent="-171450">
              <a:spcAft>
                <a:spcPts val="600"/>
              </a:spcAft>
            </a:pPr>
            <a:r>
              <a:rPr lang="en-US" sz="1400" dirty="0">
                <a:latin typeface="Calibri"/>
                <a:cs typeface="Calibri"/>
              </a:rPr>
              <a:t>Outline the challenges the company was facing and manifestation of the pain. Use specific, concrete, and narrativized examples.  (Example: ”Annual storms threaten the stability of the grid, causing power outages for customers and putting repair crews at risk.”)</a:t>
            </a:r>
            <a:endParaRPr lang="en-US" dirty="0">
              <a:latin typeface="Calibri"/>
              <a:cs typeface="Calibri"/>
            </a:endParaRPr>
          </a:p>
        </p:txBody>
      </p:sp>
      <p:sp>
        <p:nvSpPr>
          <p:cNvPr id="40" name="Text Placeholder 7">
            <a:extLst>
              <a:ext uri="{FF2B5EF4-FFF2-40B4-BE49-F238E27FC236}">
                <a16:creationId xmlns:a16="http://schemas.microsoft.com/office/drawing/2014/main" id="{FC89B468-AB56-6344-E0DF-0EF75718162E}"/>
              </a:ext>
            </a:extLst>
          </p:cNvPr>
          <p:cNvSpPr>
            <a:spLocks noGrp="1"/>
          </p:cNvSpPr>
          <p:nvPr>
            <p:ph type="body" sz="quarter" idx="21" hasCustomPrompt="1"/>
          </p:nvPr>
        </p:nvSpPr>
        <p:spPr>
          <a:xfrm>
            <a:off x="612648" y="3857297"/>
            <a:ext cx="6355080" cy="608253"/>
          </a:xfrm>
        </p:spPr>
        <p:txBody>
          <a:bodyPr lIns="0">
            <a:noAutofit/>
          </a:bodyPr>
          <a:lstStyle>
            <a:lvl1pPr marL="173736" indent="-173736">
              <a:lnSpc>
                <a:spcPct val="100000"/>
              </a:lnSpc>
              <a:spcBef>
                <a:spcPts val="0"/>
              </a:spcBef>
              <a:spcAft>
                <a:spcPts val="600"/>
              </a:spcAft>
              <a:buFont typeface="Arial" panose="020B0604020202020204" pitchFamily="34" charset="0"/>
              <a:buChar char="•"/>
              <a:defRPr sz="1400" b="0" cap="none" spc="0" baseline="0">
                <a:solidFill>
                  <a:schemeClr val="tx1"/>
                </a:solidFill>
              </a:defRPr>
            </a:lvl1pPr>
          </a:lstStyle>
          <a:p>
            <a:pPr marL="173736" indent="-173736">
              <a:spcAft>
                <a:spcPts val="600"/>
              </a:spcAft>
            </a:pPr>
            <a:r>
              <a:rPr lang="en-US" sz="1400" dirty="0">
                <a:latin typeface="Calibri"/>
                <a:cs typeface="Calibri"/>
              </a:rPr>
              <a:t>Brief summary of technology, overall solution and approach. Include AVEVA products used with full product names.</a:t>
            </a:r>
            <a:endParaRPr lang="en-US" dirty="0"/>
          </a:p>
        </p:txBody>
      </p:sp>
      <p:sp>
        <p:nvSpPr>
          <p:cNvPr id="70" name="Text Placeholder 7">
            <a:extLst>
              <a:ext uri="{FF2B5EF4-FFF2-40B4-BE49-F238E27FC236}">
                <a16:creationId xmlns:a16="http://schemas.microsoft.com/office/drawing/2014/main" id="{971CCC30-1205-2211-BE2A-C2101104F061}"/>
              </a:ext>
            </a:extLst>
          </p:cNvPr>
          <p:cNvSpPr>
            <a:spLocks noGrp="1"/>
          </p:cNvSpPr>
          <p:nvPr>
            <p:ph type="body" sz="quarter" idx="22" hasCustomPrompt="1"/>
          </p:nvPr>
        </p:nvSpPr>
        <p:spPr>
          <a:xfrm>
            <a:off x="612648" y="4900350"/>
            <a:ext cx="6355080" cy="1280160"/>
          </a:xfrm>
        </p:spPr>
        <p:txBody>
          <a:bodyPr lIns="0">
            <a:noAutofit/>
          </a:bodyPr>
          <a:lstStyle>
            <a:lvl1pPr marL="173736" indent="-173736">
              <a:lnSpc>
                <a:spcPct val="100000"/>
              </a:lnSpc>
              <a:spcBef>
                <a:spcPts val="0"/>
              </a:spcBef>
              <a:spcAft>
                <a:spcPts val="600"/>
              </a:spcAft>
              <a:buFont typeface="Arial" panose="020B0604020202020204" pitchFamily="34" charset="0"/>
              <a:buChar char="•"/>
              <a:defRPr lang="en-US" sz="1400" b="1" kern="1200" cap="none" spc="0" baseline="0" dirty="0" smtClean="0">
                <a:solidFill>
                  <a:schemeClr val="tx2"/>
                </a:solidFill>
                <a:latin typeface="Calibri"/>
                <a:ea typeface="+mn-ea"/>
                <a:cs typeface="Calibri"/>
              </a:defRPr>
            </a:lvl1pPr>
          </a:lstStyle>
          <a:p>
            <a:pPr marL="285750" marR="0" lvl="0" indent="-285750" algn="l" defTabSz="914400" rtl="0" eaLnBrk="1" fontAlgn="auto" latinLnBrk="0" hangingPunct="1">
              <a:lnSpc>
                <a:spcPct val="100000"/>
              </a:lnSpc>
              <a:spcBef>
                <a:spcPts val="0"/>
              </a:spcBef>
              <a:spcAft>
                <a:spcPts val="600"/>
              </a:spcAft>
              <a:buClr>
                <a:srgbClr val="F70656"/>
              </a:buClr>
              <a:buSzPct val="100000"/>
              <a:tabLst/>
              <a:defRPr/>
            </a:pPr>
            <a:r>
              <a:rPr lang="en-US" sz="1400" dirty="0">
                <a:latin typeface="Calibri"/>
                <a:cs typeface="Calibri"/>
              </a:rPr>
              <a:t>Outcome. Cite measurable business benefits where available. (Example: %, man-hours, amount/time saved, $ improved, etc.) Tie back to solving pain in challenge statement. Include the human tangibles. (Example: “created a safety-first culture” or “increased morale and trust in data”) Begin each outcome statement with a verb written in past tense.</a:t>
            </a:r>
            <a:br>
              <a:rPr lang="en-US" sz="1400" dirty="0">
                <a:latin typeface="Calibri"/>
                <a:cs typeface="Calibri"/>
              </a:rPr>
            </a:br>
            <a:endParaRPr lang="en-US" sz="1400" dirty="0"/>
          </a:p>
        </p:txBody>
      </p:sp>
      <p:sp>
        <p:nvSpPr>
          <p:cNvPr id="5" name="Footer Placeholder 6">
            <a:extLst>
              <a:ext uri="{FF2B5EF4-FFF2-40B4-BE49-F238E27FC236}">
                <a16:creationId xmlns:a16="http://schemas.microsoft.com/office/drawing/2014/main" id="{D7FD0064-7589-25F8-8124-47F34A3DBEF2}"/>
              </a:ext>
            </a:extLst>
          </p:cNvPr>
          <p:cNvSpPr>
            <a:spLocks noGrp="1"/>
          </p:cNvSpPr>
          <p:nvPr>
            <p:ph type="ftr" sz="quarter" idx="23"/>
          </p:nvPr>
        </p:nvSpPr>
        <p:spPr>
          <a:xfrm>
            <a:off x="612648" y="6256544"/>
            <a:ext cx="6355076" cy="322056"/>
          </a:xfrm>
        </p:spPr>
        <p:txBody>
          <a:bodyPr/>
          <a:lstStyle/>
          <a:p>
            <a:r>
              <a:rPr lang="en-US" dirty="0"/>
              <a:t>© 2024 AVEVA Group Limited and its subsidiaries. All rights reserved.</a:t>
            </a:r>
            <a:endParaRPr lang="en-GB" dirty="0"/>
          </a:p>
        </p:txBody>
      </p:sp>
      <p:grpSp>
        <p:nvGrpSpPr>
          <p:cNvPr id="71" name="Group 4">
            <a:extLst>
              <a:ext uri="{FF2B5EF4-FFF2-40B4-BE49-F238E27FC236}">
                <a16:creationId xmlns:a16="http://schemas.microsoft.com/office/drawing/2014/main" id="{15A846A9-132B-0F2B-37E7-FC49BE1F15CE}"/>
              </a:ext>
            </a:extLst>
          </p:cNvPr>
          <p:cNvGrpSpPr>
            <a:grpSpLocks noChangeAspect="1"/>
          </p:cNvGrpSpPr>
          <p:nvPr userDrawn="1"/>
        </p:nvGrpSpPr>
        <p:grpSpPr bwMode="auto">
          <a:xfrm>
            <a:off x="10421934" y="6308714"/>
            <a:ext cx="1162049" cy="266699"/>
            <a:chOff x="6565" y="3974"/>
            <a:chExt cx="732" cy="168"/>
          </a:xfrm>
          <a:solidFill>
            <a:schemeClr val="bg1"/>
          </a:solidFill>
        </p:grpSpPr>
        <p:sp>
          <p:nvSpPr>
            <p:cNvPr id="72" name="Freeform 5">
              <a:extLst>
                <a:ext uri="{FF2B5EF4-FFF2-40B4-BE49-F238E27FC236}">
                  <a16:creationId xmlns:a16="http://schemas.microsoft.com/office/drawing/2014/main" id="{9C9A5CA2-2831-71E9-01AB-7C04F47FFF3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46607433-B97C-C232-362A-BCDB08507D88}"/>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
              <a:extLst>
                <a:ext uri="{FF2B5EF4-FFF2-40B4-BE49-F238E27FC236}">
                  <a16:creationId xmlns:a16="http://schemas.microsoft.com/office/drawing/2014/main" id="{A5A9754F-037C-87EE-DB8C-2EF70FFBB8E0}"/>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8">
              <a:extLst>
                <a:ext uri="{FF2B5EF4-FFF2-40B4-BE49-F238E27FC236}">
                  <a16:creationId xmlns:a16="http://schemas.microsoft.com/office/drawing/2014/main" id="{B70D8FE3-424F-E1C3-530C-64BE12C8D98A}"/>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9">
              <a:extLst>
                <a:ext uri="{FF2B5EF4-FFF2-40B4-BE49-F238E27FC236}">
                  <a16:creationId xmlns:a16="http://schemas.microsoft.com/office/drawing/2014/main" id="{FD2BFE0D-469E-E378-D537-95F7528D64B2}"/>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10">
              <a:extLst>
                <a:ext uri="{FF2B5EF4-FFF2-40B4-BE49-F238E27FC236}">
                  <a16:creationId xmlns:a16="http://schemas.microsoft.com/office/drawing/2014/main" id="{E9C468B4-3F9D-376D-ECAA-0C8CE3DE86F1}"/>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11">
              <a:extLst>
                <a:ext uri="{FF2B5EF4-FFF2-40B4-BE49-F238E27FC236}">
                  <a16:creationId xmlns:a16="http://schemas.microsoft.com/office/drawing/2014/main" id="{D92C0167-9DF3-42CF-81CD-D8395D31B30C}"/>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 name="Picture Placeholder 3">
            <a:extLst>
              <a:ext uri="{FF2B5EF4-FFF2-40B4-BE49-F238E27FC236}">
                <a16:creationId xmlns:a16="http://schemas.microsoft.com/office/drawing/2014/main" id="{F5940E8C-1F42-6D3D-A551-FE7C6FF86F7A}"/>
              </a:ext>
              <a:ext uri="{C183D7F6-B498-43B3-948B-1728B52AA6E4}">
                <adec:decorative xmlns:adec="http://schemas.microsoft.com/office/drawing/2017/decorative" val="1"/>
              </a:ext>
            </a:extLst>
          </p:cNvPr>
          <p:cNvSpPr>
            <a:spLocks noGrp="1"/>
          </p:cNvSpPr>
          <p:nvPr>
            <p:ph type="pic" sz="quarter" idx="15" hasCustomPrompt="1"/>
          </p:nvPr>
        </p:nvSpPr>
        <p:spPr>
          <a:xfrm>
            <a:off x="6299951" y="115326"/>
            <a:ext cx="1188720" cy="548640"/>
          </a:xfrm>
          <a:prstGeom prst="rect">
            <a:avLst/>
          </a:prstGeom>
          <a:noFill/>
          <a:ln>
            <a:noFill/>
          </a:ln>
        </p:spPr>
        <p:txBody>
          <a:bodyPr anchor="ctr">
            <a:noAutofit/>
          </a:bodyPr>
          <a:lstStyle>
            <a:lvl1pPr marL="0" indent="0" algn="ctr">
              <a:buNone/>
              <a:defRPr sz="1000" b="0">
                <a:solidFill>
                  <a:schemeClr val="tx2"/>
                </a:solidFill>
                <a:latin typeface="+mn-lt"/>
                <a:cs typeface="Calibri" panose="020F0502020204030204" pitchFamily="34" charset="0"/>
              </a:defRPr>
            </a:lvl1pPr>
          </a:lstStyle>
          <a:p>
            <a:r>
              <a:rPr lang="en-GB" dirty="0"/>
              <a:t>OPTIONAL: Click icon to insert logo</a:t>
            </a:r>
          </a:p>
        </p:txBody>
      </p:sp>
      <p:sp>
        <p:nvSpPr>
          <p:cNvPr id="11" name="Picture Placeholder 3">
            <a:extLst>
              <a:ext uri="{FF2B5EF4-FFF2-40B4-BE49-F238E27FC236}">
                <a16:creationId xmlns:a16="http://schemas.microsoft.com/office/drawing/2014/main" id="{B8D71BCF-96F4-0D33-7DAC-2ADFB9267DAF}"/>
              </a:ext>
              <a:ext uri="{C183D7F6-B498-43B3-948B-1728B52AA6E4}">
                <adec:decorative xmlns:adec="http://schemas.microsoft.com/office/drawing/2017/decorative" val="1"/>
              </a:ext>
            </a:extLst>
          </p:cNvPr>
          <p:cNvSpPr>
            <a:spLocks noGrp="1"/>
          </p:cNvSpPr>
          <p:nvPr>
            <p:ph type="pic" sz="quarter" idx="16" hasCustomPrompt="1"/>
          </p:nvPr>
        </p:nvSpPr>
        <p:spPr>
          <a:xfrm>
            <a:off x="7620000" y="0"/>
            <a:ext cx="4572000" cy="6858000"/>
          </a:xfrm>
          <a:prstGeom prst="rect">
            <a:avLst/>
          </a:prstGeom>
          <a:gradFill>
            <a:gsLst>
              <a:gs pos="11000">
                <a:schemeClr val="tx2"/>
              </a:gs>
              <a:gs pos="100000">
                <a:schemeClr val="accent1"/>
              </a:gs>
            </a:gsLst>
            <a:lin ang="2700000" scaled="0"/>
          </a:gra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dirty="0"/>
              <a:t>Click icon to insert image</a:t>
            </a:r>
          </a:p>
        </p:txBody>
      </p:sp>
      <p:sp>
        <p:nvSpPr>
          <p:cNvPr id="2" name="Online Image Placeholder 7">
            <a:extLst>
              <a:ext uri="{FF2B5EF4-FFF2-40B4-BE49-F238E27FC236}">
                <a16:creationId xmlns:a16="http://schemas.microsoft.com/office/drawing/2014/main" id="{269ADA46-9B4F-58BD-BE90-627E536D24DA}"/>
              </a:ext>
            </a:extLst>
          </p:cNvPr>
          <p:cNvSpPr>
            <a:spLocks noGrp="1"/>
          </p:cNvSpPr>
          <p:nvPr>
            <p:ph type="clipArt" sz="quarter" idx="24" hasCustomPrompt="1"/>
          </p:nvPr>
        </p:nvSpPr>
        <p:spPr>
          <a:xfrm>
            <a:off x="10422144" y="6310008"/>
            <a:ext cx="1157208" cy="262560"/>
          </a:xfrm>
          <a:blipFill>
            <a:blip r:embed="rId3"/>
            <a:stretch>
              <a:fillRect/>
            </a:stretch>
          </a:blipFill>
        </p:spPr>
        <p:txBody>
          <a:bodyPr/>
          <a:lstStyle>
            <a:lvl1pPr marL="14414" indent="0">
              <a:buFontTx/>
              <a:buNone/>
              <a:defRPr/>
            </a:lvl1pPr>
          </a:lstStyle>
          <a:p>
            <a:r>
              <a:rPr lang="en-GB"/>
              <a:t> </a:t>
            </a:r>
          </a:p>
        </p:txBody>
      </p:sp>
      <p:sp>
        <p:nvSpPr>
          <p:cNvPr id="14" name="Text Placeholder 13">
            <a:extLst>
              <a:ext uri="{FF2B5EF4-FFF2-40B4-BE49-F238E27FC236}">
                <a16:creationId xmlns:a16="http://schemas.microsoft.com/office/drawing/2014/main" id="{AB079510-1898-2F00-8E22-AD892A635BFB}"/>
              </a:ext>
            </a:extLst>
          </p:cNvPr>
          <p:cNvSpPr>
            <a:spLocks noGrp="1"/>
          </p:cNvSpPr>
          <p:nvPr>
            <p:ph type="body" sz="quarter" idx="29" hasCustomPrompt="1"/>
          </p:nvPr>
        </p:nvSpPr>
        <p:spPr>
          <a:xfrm>
            <a:off x="612640" y="1836876"/>
            <a:ext cx="6355080" cy="246888"/>
          </a:xfrm>
        </p:spPr>
        <p:txBody>
          <a:bodyPr>
            <a:noAutofit/>
          </a:bodyPr>
          <a:lstStyle>
            <a:lvl1pPr marL="0" indent="0">
              <a:buNone/>
              <a:defRPr sz="1600" b="1">
                <a:solidFill>
                  <a:schemeClr val="tx2"/>
                </a:solidFill>
              </a:defRPr>
            </a:lvl1pPr>
            <a:lvl2pPr marL="182880" indent="0">
              <a:buNone/>
              <a:defRPr sz="1600"/>
            </a:lvl2pPr>
            <a:lvl3pPr marL="365760" indent="0">
              <a:buNone/>
              <a:defRPr sz="1600"/>
            </a:lvl3pPr>
            <a:lvl4pPr marL="548640" indent="0">
              <a:buNone/>
              <a:defRPr sz="1600"/>
            </a:lvl4pPr>
            <a:lvl5pPr marL="731520" indent="0">
              <a:buNone/>
              <a:defRPr sz="1600"/>
            </a:lvl5pPr>
          </a:lstStyle>
          <a:p>
            <a:pPr lvl="0"/>
            <a:r>
              <a:rPr lang="en-US" dirty="0"/>
              <a:t>Challenge</a:t>
            </a:r>
          </a:p>
        </p:txBody>
      </p:sp>
      <p:sp>
        <p:nvSpPr>
          <p:cNvPr id="15" name="Text Placeholder 13">
            <a:extLst>
              <a:ext uri="{FF2B5EF4-FFF2-40B4-BE49-F238E27FC236}">
                <a16:creationId xmlns:a16="http://schemas.microsoft.com/office/drawing/2014/main" id="{20D61C72-3039-08D2-175B-CA4B1FE31EA9}"/>
              </a:ext>
            </a:extLst>
          </p:cNvPr>
          <p:cNvSpPr>
            <a:spLocks noGrp="1"/>
          </p:cNvSpPr>
          <p:nvPr>
            <p:ph type="body" sz="quarter" idx="30" hasCustomPrompt="1"/>
          </p:nvPr>
        </p:nvSpPr>
        <p:spPr>
          <a:xfrm>
            <a:off x="612640" y="3549994"/>
            <a:ext cx="6355080" cy="246888"/>
          </a:xfrm>
        </p:spPr>
        <p:txBody>
          <a:bodyPr>
            <a:noAutofit/>
          </a:bodyPr>
          <a:lstStyle>
            <a:lvl1pPr marL="0" indent="0">
              <a:buNone/>
              <a:defRPr sz="1600" b="1">
                <a:solidFill>
                  <a:schemeClr val="tx2"/>
                </a:solidFill>
              </a:defRPr>
            </a:lvl1pPr>
            <a:lvl2pPr marL="182880" indent="0">
              <a:buNone/>
              <a:defRPr sz="1600"/>
            </a:lvl2pPr>
            <a:lvl3pPr marL="365760" indent="0">
              <a:buNone/>
              <a:defRPr sz="1600"/>
            </a:lvl3pPr>
            <a:lvl4pPr marL="548640" indent="0">
              <a:buNone/>
              <a:defRPr sz="1600"/>
            </a:lvl4pPr>
            <a:lvl5pPr marL="731520" indent="0">
              <a:buNone/>
              <a:defRPr sz="1600"/>
            </a:lvl5pPr>
          </a:lstStyle>
          <a:p>
            <a:pPr lvl="0"/>
            <a:r>
              <a:rPr lang="en-US" dirty="0"/>
              <a:t>Solution</a:t>
            </a:r>
          </a:p>
        </p:txBody>
      </p:sp>
      <p:sp>
        <p:nvSpPr>
          <p:cNvPr id="16" name="Text Placeholder 13">
            <a:extLst>
              <a:ext uri="{FF2B5EF4-FFF2-40B4-BE49-F238E27FC236}">
                <a16:creationId xmlns:a16="http://schemas.microsoft.com/office/drawing/2014/main" id="{84417167-7E95-E2D6-866F-B91A231FDBE1}"/>
              </a:ext>
            </a:extLst>
          </p:cNvPr>
          <p:cNvSpPr>
            <a:spLocks noGrp="1"/>
          </p:cNvSpPr>
          <p:nvPr>
            <p:ph type="body" sz="quarter" idx="31" hasCustomPrompt="1"/>
          </p:nvPr>
        </p:nvSpPr>
        <p:spPr>
          <a:xfrm>
            <a:off x="612640" y="4587051"/>
            <a:ext cx="6355080" cy="246888"/>
          </a:xfrm>
        </p:spPr>
        <p:txBody>
          <a:bodyPr>
            <a:noAutofit/>
          </a:bodyPr>
          <a:lstStyle>
            <a:lvl1pPr marL="0" indent="0">
              <a:buNone/>
              <a:defRPr sz="1600" b="1">
                <a:solidFill>
                  <a:schemeClr val="tx2"/>
                </a:solidFill>
              </a:defRPr>
            </a:lvl1pPr>
            <a:lvl2pPr marL="182880" indent="0">
              <a:buNone/>
              <a:defRPr sz="1600"/>
            </a:lvl2pPr>
            <a:lvl3pPr marL="365760" indent="0">
              <a:buNone/>
              <a:defRPr sz="1600"/>
            </a:lvl3pPr>
            <a:lvl4pPr marL="548640" indent="0">
              <a:buNone/>
              <a:defRPr sz="1600"/>
            </a:lvl4pPr>
            <a:lvl5pPr marL="731520" indent="0">
              <a:buNone/>
              <a:defRPr sz="1600"/>
            </a:lvl5pPr>
          </a:lstStyle>
          <a:p>
            <a:pPr lvl="0"/>
            <a:r>
              <a:rPr lang="en-US" dirty="0"/>
              <a:t>Results</a:t>
            </a:r>
          </a:p>
        </p:txBody>
      </p:sp>
    </p:spTree>
    <p:extLst>
      <p:ext uri="{BB962C8B-B14F-4D97-AF65-F5344CB8AC3E}">
        <p14:creationId xmlns:p14="http://schemas.microsoft.com/office/powerpoint/2010/main" val="201343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36EC54-67D1-7E32-302F-25230625F1F0}"/>
              </a:ext>
            </a:extLst>
          </p:cNvPr>
          <p:cNvSpPr/>
          <p:nvPr userDrawn="1"/>
        </p:nvSpPr>
        <p:spPr>
          <a:xfrm>
            <a:off x="0" y="0"/>
            <a:ext cx="9103540" cy="6858000"/>
          </a:xfrm>
          <a:prstGeom prst="rect">
            <a:avLst/>
          </a:prstGeom>
          <a:gradFill>
            <a:gsLst>
              <a:gs pos="58000">
                <a:srgbClr val="CDDAFC">
                  <a:alpha val="76000"/>
                </a:srgbClr>
              </a:gs>
              <a:gs pos="0">
                <a:srgbClr val="D9E0F0">
                  <a:alpha val="50000"/>
                </a:srgbClr>
              </a:gs>
              <a:gs pos="100000">
                <a:srgbClr val="C9D7FE">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dirty="0"/>
              <a:t>© 2023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dirty="0"/>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tx2"/>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tx2"/>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dirty="0"/>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2" name="Group 4">
            <a:extLst>
              <a:ext uri="{FF2B5EF4-FFF2-40B4-BE49-F238E27FC236}">
                <a16:creationId xmlns:a16="http://schemas.microsoft.com/office/drawing/2014/main" id="{03B5774C-A03F-B474-F7D1-22C6C0D993A5}"/>
              </a:ext>
            </a:extLst>
          </p:cNvPr>
          <p:cNvGrpSpPr>
            <a:grpSpLocks noChangeAspect="1"/>
          </p:cNvGrpSpPr>
          <p:nvPr userDrawn="1"/>
        </p:nvGrpSpPr>
        <p:grpSpPr bwMode="auto">
          <a:xfrm>
            <a:off x="10058403" y="6005505"/>
            <a:ext cx="1627188" cy="374649"/>
            <a:chOff x="6336" y="3783"/>
            <a:chExt cx="1025" cy="236"/>
          </a:xfrm>
          <a:solidFill>
            <a:schemeClr val="tx2"/>
          </a:solidFill>
        </p:grpSpPr>
        <p:sp>
          <p:nvSpPr>
            <p:cNvPr id="5" name="Freeform 5">
              <a:extLst>
                <a:ext uri="{FF2B5EF4-FFF2-40B4-BE49-F238E27FC236}">
                  <a16:creationId xmlns:a16="http://schemas.microsoft.com/office/drawing/2014/main" id="{432AED36-6F8F-16CC-BC26-DC9BD7B5FA05}"/>
                </a:ext>
              </a:extLst>
            </p:cNvPr>
            <p:cNvSpPr>
              <a:spLocks/>
            </p:cNvSpPr>
            <p:nvPr userDrawn="1"/>
          </p:nvSpPr>
          <p:spPr bwMode="auto">
            <a:xfrm>
              <a:off x="6550" y="3783"/>
              <a:ext cx="204" cy="236"/>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D8B5A6D3-4187-55A3-1E3F-7A9759EF52E6}"/>
                </a:ext>
              </a:extLst>
            </p:cNvPr>
            <p:cNvSpPr>
              <a:spLocks noEditPoints="1"/>
            </p:cNvSpPr>
            <p:nvPr userDrawn="1"/>
          </p:nvSpPr>
          <p:spPr bwMode="auto">
            <a:xfrm>
              <a:off x="6336" y="3783"/>
              <a:ext cx="237" cy="236"/>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5E404D09-6290-F93C-9198-DDD01CECE969}"/>
                </a:ext>
              </a:extLst>
            </p:cNvPr>
            <p:cNvSpPr>
              <a:spLocks/>
            </p:cNvSpPr>
            <p:nvPr userDrawn="1"/>
          </p:nvSpPr>
          <p:spPr bwMode="auto">
            <a:xfrm>
              <a:off x="6975" y="3783"/>
              <a:ext cx="205" cy="236"/>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5FCE9A3D-D5A0-417F-CABC-21170B96E8EB}"/>
                </a:ext>
              </a:extLst>
            </p:cNvPr>
            <p:cNvSpPr>
              <a:spLocks noEditPoints="1"/>
            </p:cNvSpPr>
            <p:nvPr userDrawn="1"/>
          </p:nvSpPr>
          <p:spPr bwMode="auto">
            <a:xfrm>
              <a:off x="7156" y="3783"/>
              <a:ext cx="205" cy="236"/>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F2B754DB-E65C-86FC-F1D3-D8BC8EBE4E20}"/>
                </a:ext>
              </a:extLst>
            </p:cNvPr>
            <p:cNvSpPr>
              <a:spLocks/>
            </p:cNvSpPr>
            <p:nvPr userDrawn="1"/>
          </p:nvSpPr>
          <p:spPr bwMode="auto">
            <a:xfrm>
              <a:off x="6788" y="3783"/>
              <a:ext cx="155" cy="3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3DA9E59-B518-5AE8-D38C-842D27ABA2EB}"/>
                </a:ext>
              </a:extLst>
            </p:cNvPr>
            <p:cNvSpPr>
              <a:spLocks/>
            </p:cNvSpPr>
            <p:nvPr userDrawn="1"/>
          </p:nvSpPr>
          <p:spPr bwMode="auto">
            <a:xfrm>
              <a:off x="6788" y="3883"/>
              <a:ext cx="155" cy="3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C221E836-F8D6-03E0-BC27-8E895612A314}"/>
                </a:ext>
              </a:extLst>
            </p:cNvPr>
            <p:cNvSpPr>
              <a:spLocks/>
            </p:cNvSpPr>
            <p:nvPr userDrawn="1"/>
          </p:nvSpPr>
          <p:spPr bwMode="auto">
            <a:xfrm>
              <a:off x="6788" y="3982"/>
              <a:ext cx="155" cy="3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1641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ustomer story - Without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1" y="152487"/>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3"/>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1"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9"/>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3"/>
          <a:stretch>
            <a:fillRect/>
          </a:stretch>
        </p:blipFill>
        <p:spPr>
          <a:xfrm>
            <a:off x="14012245"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1"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9" name="Text Placeholder 7">
            <a:extLst>
              <a:ext uri="{FF2B5EF4-FFF2-40B4-BE49-F238E27FC236}">
                <a16:creationId xmlns:a16="http://schemas.microsoft.com/office/drawing/2014/main" id="{088AE2B9-621D-FDB9-F787-C4BEA0DBF660}"/>
              </a:ext>
            </a:extLst>
          </p:cNvPr>
          <p:cNvSpPr>
            <a:spLocks noGrp="1"/>
          </p:cNvSpPr>
          <p:nvPr>
            <p:ph type="body" sz="quarter" idx="14" hasCustomPrompt="1"/>
          </p:nvPr>
        </p:nvSpPr>
        <p:spPr>
          <a:xfrm>
            <a:off x="612646" y="539498"/>
            <a:ext cx="4572000" cy="185631"/>
          </a:xfrm>
        </p:spPr>
        <p:txBody>
          <a:bodyPr lIns="0" tIns="0">
            <a:noAutofit/>
          </a:bodyPr>
          <a:lstStyle>
            <a:lvl1pPr marL="18286" indent="0">
              <a:lnSpc>
                <a:spcPct val="95000"/>
              </a:lnSpc>
              <a:spcBef>
                <a:spcPts val="800"/>
              </a:spcBef>
              <a:spcAft>
                <a:spcPts val="0"/>
              </a:spcAft>
              <a:buNone/>
              <a:defRPr sz="1200" b="1" cap="none" spc="0" baseline="0">
                <a:solidFill>
                  <a:schemeClr val="accent1"/>
                </a:solidFill>
              </a:defRPr>
            </a:lvl1pPr>
          </a:lstStyle>
          <a:p>
            <a:pPr lvl="0"/>
            <a:r>
              <a:rPr lang="en-GB"/>
              <a:t>[INDUSTRY]  |  [LOCATION]</a:t>
            </a:r>
          </a:p>
        </p:txBody>
      </p:sp>
      <p:sp>
        <p:nvSpPr>
          <p:cNvPr id="5" name="Footer Placeholder 6">
            <a:extLst>
              <a:ext uri="{FF2B5EF4-FFF2-40B4-BE49-F238E27FC236}">
                <a16:creationId xmlns:a16="http://schemas.microsoft.com/office/drawing/2014/main" id="{D7FD0064-7589-25F8-8124-47F34A3DBEF2}"/>
              </a:ext>
            </a:extLst>
          </p:cNvPr>
          <p:cNvSpPr>
            <a:spLocks noGrp="1"/>
          </p:cNvSpPr>
          <p:nvPr>
            <p:ph type="ftr" sz="quarter" idx="23"/>
          </p:nvPr>
        </p:nvSpPr>
        <p:spPr>
          <a:xfrm>
            <a:off x="612648" y="6256544"/>
            <a:ext cx="6355076" cy="322056"/>
          </a:xfrm>
        </p:spPr>
        <p:txBody>
          <a:bodyPr/>
          <a:lstStyle/>
          <a:p>
            <a:r>
              <a:rPr lang="en-US"/>
              <a:t>© 2023 AVEVA Group Limited and its subsidiaries. All rights reserved.</a:t>
            </a:r>
            <a:endParaRPr lang="en-GB"/>
          </a:p>
        </p:txBody>
      </p:sp>
      <p:grpSp>
        <p:nvGrpSpPr>
          <p:cNvPr id="71" name="Group 4">
            <a:extLst>
              <a:ext uri="{FF2B5EF4-FFF2-40B4-BE49-F238E27FC236}">
                <a16:creationId xmlns:a16="http://schemas.microsoft.com/office/drawing/2014/main" id="{15A846A9-132B-0F2B-37E7-FC49BE1F15CE}"/>
              </a:ext>
            </a:extLst>
          </p:cNvPr>
          <p:cNvGrpSpPr>
            <a:grpSpLocks noChangeAspect="1"/>
          </p:cNvGrpSpPr>
          <p:nvPr userDrawn="1"/>
        </p:nvGrpSpPr>
        <p:grpSpPr bwMode="auto">
          <a:xfrm>
            <a:off x="10421935" y="6308716"/>
            <a:ext cx="1162049" cy="266699"/>
            <a:chOff x="6565" y="3974"/>
            <a:chExt cx="732" cy="168"/>
          </a:xfrm>
          <a:solidFill>
            <a:schemeClr val="bg1"/>
          </a:solidFill>
        </p:grpSpPr>
        <p:sp>
          <p:nvSpPr>
            <p:cNvPr id="72" name="Freeform 5">
              <a:extLst>
                <a:ext uri="{FF2B5EF4-FFF2-40B4-BE49-F238E27FC236}">
                  <a16:creationId xmlns:a16="http://schemas.microsoft.com/office/drawing/2014/main" id="{9C9A5CA2-2831-71E9-01AB-7C04F47FFF3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3" name="Freeform 6">
              <a:extLst>
                <a:ext uri="{FF2B5EF4-FFF2-40B4-BE49-F238E27FC236}">
                  <a16:creationId xmlns:a16="http://schemas.microsoft.com/office/drawing/2014/main" id="{46607433-B97C-C232-362A-BCDB08507D88}"/>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6" name="Freeform 7">
              <a:extLst>
                <a:ext uri="{FF2B5EF4-FFF2-40B4-BE49-F238E27FC236}">
                  <a16:creationId xmlns:a16="http://schemas.microsoft.com/office/drawing/2014/main" id="{A5A9754F-037C-87EE-DB8C-2EF70FFBB8E0}"/>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7" name="Freeform 8">
              <a:extLst>
                <a:ext uri="{FF2B5EF4-FFF2-40B4-BE49-F238E27FC236}">
                  <a16:creationId xmlns:a16="http://schemas.microsoft.com/office/drawing/2014/main" id="{B70D8FE3-424F-E1C3-530C-64BE12C8D98A}"/>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8" name="Freeform 9">
              <a:extLst>
                <a:ext uri="{FF2B5EF4-FFF2-40B4-BE49-F238E27FC236}">
                  <a16:creationId xmlns:a16="http://schemas.microsoft.com/office/drawing/2014/main" id="{FD2BFE0D-469E-E378-D537-95F7528D64B2}"/>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9" name="Freeform 10">
              <a:extLst>
                <a:ext uri="{FF2B5EF4-FFF2-40B4-BE49-F238E27FC236}">
                  <a16:creationId xmlns:a16="http://schemas.microsoft.com/office/drawing/2014/main" id="{E9C468B4-3F9D-376D-ECAA-0C8CE3DE86F1}"/>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0" name="Freeform 11">
              <a:extLst>
                <a:ext uri="{FF2B5EF4-FFF2-40B4-BE49-F238E27FC236}">
                  <a16:creationId xmlns:a16="http://schemas.microsoft.com/office/drawing/2014/main" id="{D92C0167-9DF3-42CF-81CD-D8395D31B30C}"/>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4" name="Picture Placeholder 3">
            <a:extLst>
              <a:ext uri="{FF2B5EF4-FFF2-40B4-BE49-F238E27FC236}">
                <a16:creationId xmlns:a16="http://schemas.microsoft.com/office/drawing/2014/main" id="{F5940E8C-1F42-6D3D-A551-FE7C6FF86F7A}"/>
              </a:ext>
              <a:ext uri="{C183D7F6-B498-43B3-948B-1728B52AA6E4}">
                <adec:decorative xmlns:adec="http://schemas.microsoft.com/office/drawing/2017/decorative" val="1"/>
              </a:ext>
            </a:extLst>
          </p:cNvPr>
          <p:cNvSpPr>
            <a:spLocks noGrp="1"/>
          </p:cNvSpPr>
          <p:nvPr>
            <p:ph type="pic" sz="quarter" idx="15" hasCustomPrompt="1"/>
          </p:nvPr>
        </p:nvSpPr>
        <p:spPr>
          <a:xfrm>
            <a:off x="6299951" y="115326"/>
            <a:ext cx="1188720" cy="548640"/>
          </a:xfrm>
          <a:prstGeom prst="rect">
            <a:avLst/>
          </a:prstGeom>
          <a:noFill/>
          <a:ln>
            <a:noFill/>
          </a:ln>
        </p:spPr>
        <p:txBody>
          <a:bodyPr anchor="ctr">
            <a:noAutofit/>
          </a:bodyPr>
          <a:lstStyle>
            <a:lvl1pPr marL="0" indent="0" algn="ctr">
              <a:buNone/>
              <a:defRPr sz="1000" b="0">
                <a:solidFill>
                  <a:schemeClr val="tx2"/>
                </a:solidFill>
                <a:latin typeface="+mn-lt"/>
                <a:cs typeface="Calibri" panose="020F0502020204030204" pitchFamily="34" charset="0"/>
              </a:defRPr>
            </a:lvl1pPr>
          </a:lstStyle>
          <a:p>
            <a:r>
              <a:rPr lang="en-GB"/>
              <a:t>OPTIONAL: Click icon to insert logo</a:t>
            </a:r>
          </a:p>
        </p:txBody>
      </p:sp>
      <p:sp>
        <p:nvSpPr>
          <p:cNvPr id="11" name="Picture Placeholder 3">
            <a:extLst>
              <a:ext uri="{FF2B5EF4-FFF2-40B4-BE49-F238E27FC236}">
                <a16:creationId xmlns:a16="http://schemas.microsoft.com/office/drawing/2014/main" id="{B8D71BCF-96F4-0D33-7DAC-2ADFB9267DAF}"/>
              </a:ext>
              <a:ext uri="{C183D7F6-B498-43B3-948B-1728B52AA6E4}">
                <adec:decorative xmlns:adec="http://schemas.microsoft.com/office/drawing/2017/decorative" val="1"/>
              </a:ext>
            </a:extLst>
          </p:cNvPr>
          <p:cNvSpPr>
            <a:spLocks noGrp="1"/>
          </p:cNvSpPr>
          <p:nvPr>
            <p:ph type="pic" sz="quarter" idx="16" hasCustomPrompt="1"/>
          </p:nvPr>
        </p:nvSpPr>
        <p:spPr>
          <a:xfrm>
            <a:off x="7620000" y="0"/>
            <a:ext cx="4572000" cy="6858000"/>
          </a:xfrm>
          <a:prstGeom prst="rect">
            <a:avLst/>
          </a:prstGeom>
          <a:gradFill>
            <a:gsLst>
              <a:gs pos="11000">
                <a:schemeClr val="tx2"/>
              </a:gs>
              <a:gs pos="100000">
                <a:schemeClr val="accent1"/>
              </a:gs>
            </a:gsLst>
            <a:lin ang="2700000" scaled="0"/>
          </a:gra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 name="Online Image Placeholder 7">
            <a:extLst>
              <a:ext uri="{FF2B5EF4-FFF2-40B4-BE49-F238E27FC236}">
                <a16:creationId xmlns:a16="http://schemas.microsoft.com/office/drawing/2014/main" id="{269ADA46-9B4F-58BD-BE90-627E536D24DA}"/>
              </a:ext>
            </a:extLst>
          </p:cNvPr>
          <p:cNvSpPr>
            <a:spLocks noGrp="1"/>
          </p:cNvSpPr>
          <p:nvPr>
            <p:ph type="clipArt" sz="quarter" idx="24" hasCustomPrompt="1"/>
          </p:nvPr>
        </p:nvSpPr>
        <p:spPr>
          <a:xfrm>
            <a:off x="10422145" y="6310008"/>
            <a:ext cx="1157208" cy="262560"/>
          </a:xfrm>
          <a:blipFill>
            <a:blip r:embed="rId4"/>
            <a:stretch>
              <a:fillRect/>
            </a:stretch>
          </a:blipFill>
        </p:spPr>
        <p:txBody>
          <a:bodyPr/>
          <a:lstStyle>
            <a:lvl1pPr marL="14413" indent="0">
              <a:buFontTx/>
              <a:buNone/>
              <a:defRPr/>
            </a:lvl1pPr>
          </a:lstStyle>
          <a:p>
            <a:r>
              <a:rPr lang="en-GB"/>
              <a:t> </a:t>
            </a:r>
          </a:p>
        </p:txBody>
      </p:sp>
    </p:spTree>
    <p:custDataLst>
      <p:tags r:id="rId1"/>
    </p:custDataLst>
    <p:extLst>
      <p:ext uri="{BB962C8B-B14F-4D97-AF65-F5344CB8AC3E}">
        <p14:creationId xmlns:p14="http://schemas.microsoft.com/office/powerpoint/2010/main" val="258889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Customer story - Without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1" y="152487"/>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3"/>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1"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9"/>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3"/>
          <a:stretch>
            <a:fillRect/>
          </a:stretch>
        </p:blipFill>
        <p:spPr>
          <a:xfrm>
            <a:off x="14012245"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1"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5" name="Footer Placeholder 6">
            <a:extLst>
              <a:ext uri="{FF2B5EF4-FFF2-40B4-BE49-F238E27FC236}">
                <a16:creationId xmlns:a16="http://schemas.microsoft.com/office/drawing/2014/main" id="{D7FD0064-7589-25F8-8124-47F34A3DBEF2}"/>
              </a:ext>
            </a:extLst>
          </p:cNvPr>
          <p:cNvSpPr>
            <a:spLocks noGrp="1"/>
          </p:cNvSpPr>
          <p:nvPr>
            <p:ph type="ftr" sz="quarter" idx="23"/>
          </p:nvPr>
        </p:nvSpPr>
        <p:spPr>
          <a:xfrm>
            <a:off x="612648" y="6256544"/>
            <a:ext cx="6355076" cy="322056"/>
          </a:xfrm>
        </p:spPr>
        <p:txBody>
          <a:bodyPr/>
          <a:lstStyle/>
          <a:p>
            <a:r>
              <a:rPr lang="en-US"/>
              <a:t>© 2023 AVEVA Group Limited and its subsidiaries. All rights reserved.</a:t>
            </a:r>
            <a:endParaRPr lang="en-GB"/>
          </a:p>
        </p:txBody>
      </p:sp>
      <p:grpSp>
        <p:nvGrpSpPr>
          <p:cNvPr id="71" name="Group 4">
            <a:extLst>
              <a:ext uri="{FF2B5EF4-FFF2-40B4-BE49-F238E27FC236}">
                <a16:creationId xmlns:a16="http://schemas.microsoft.com/office/drawing/2014/main" id="{15A846A9-132B-0F2B-37E7-FC49BE1F15CE}"/>
              </a:ext>
            </a:extLst>
          </p:cNvPr>
          <p:cNvGrpSpPr>
            <a:grpSpLocks noChangeAspect="1"/>
          </p:cNvGrpSpPr>
          <p:nvPr userDrawn="1"/>
        </p:nvGrpSpPr>
        <p:grpSpPr bwMode="auto">
          <a:xfrm>
            <a:off x="10421935" y="6308716"/>
            <a:ext cx="1162049" cy="266699"/>
            <a:chOff x="6565" y="3974"/>
            <a:chExt cx="732" cy="168"/>
          </a:xfrm>
          <a:solidFill>
            <a:schemeClr val="bg1"/>
          </a:solidFill>
        </p:grpSpPr>
        <p:sp>
          <p:nvSpPr>
            <p:cNvPr id="72" name="Freeform 5">
              <a:extLst>
                <a:ext uri="{FF2B5EF4-FFF2-40B4-BE49-F238E27FC236}">
                  <a16:creationId xmlns:a16="http://schemas.microsoft.com/office/drawing/2014/main" id="{9C9A5CA2-2831-71E9-01AB-7C04F47FFF3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3" name="Freeform 6">
              <a:extLst>
                <a:ext uri="{FF2B5EF4-FFF2-40B4-BE49-F238E27FC236}">
                  <a16:creationId xmlns:a16="http://schemas.microsoft.com/office/drawing/2014/main" id="{46607433-B97C-C232-362A-BCDB08507D88}"/>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6" name="Freeform 7">
              <a:extLst>
                <a:ext uri="{FF2B5EF4-FFF2-40B4-BE49-F238E27FC236}">
                  <a16:creationId xmlns:a16="http://schemas.microsoft.com/office/drawing/2014/main" id="{A5A9754F-037C-87EE-DB8C-2EF70FFBB8E0}"/>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7" name="Freeform 8">
              <a:extLst>
                <a:ext uri="{FF2B5EF4-FFF2-40B4-BE49-F238E27FC236}">
                  <a16:creationId xmlns:a16="http://schemas.microsoft.com/office/drawing/2014/main" id="{B70D8FE3-424F-E1C3-530C-64BE12C8D98A}"/>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8" name="Freeform 9">
              <a:extLst>
                <a:ext uri="{FF2B5EF4-FFF2-40B4-BE49-F238E27FC236}">
                  <a16:creationId xmlns:a16="http://schemas.microsoft.com/office/drawing/2014/main" id="{FD2BFE0D-469E-E378-D537-95F7528D64B2}"/>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9" name="Freeform 10">
              <a:extLst>
                <a:ext uri="{FF2B5EF4-FFF2-40B4-BE49-F238E27FC236}">
                  <a16:creationId xmlns:a16="http://schemas.microsoft.com/office/drawing/2014/main" id="{E9C468B4-3F9D-376D-ECAA-0C8CE3DE86F1}"/>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0" name="Freeform 11">
              <a:extLst>
                <a:ext uri="{FF2B5EF4-FFF2-40B4-BE49-F238E27FC236}">
                  <a16:creationId xmlns:a16="http://schemas.microsoft.com/office/drawing/2014/main" id="{D92C0167-9DF3-42CF-81CD-D8395D31B30C}"/>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11" name="Picture Placeholder 3">
            <a:extLst>
              <a:ext uri="{FF2B5EF4-FFF2-40B4-BE49-F238E27FC236}">
                <a16:creationId xmlns:a16="http://schemas.microsoft.com/office/drawing/2014/main" id="{B8D71BCF-96F4-0D33-7DAC-2ADFB9267DAF}"/>
              </a:ext>
              <a:ext uri="{C183D7F6-B498-43B3-948B-1728B52AA6E4}">
                <adec:decorative xmlns:adec="http://schemas.microsoft.com/office/drawing/2017/decorative" val="1"/>
              </a:ext>
            </a:extLst>
          </p:cNvPr>
          <p:cNvSpPr>
            <a:spLocks noGrp="1"/>
          </p:cNvSpPr>
          <p:nvPr>
            <p:ph type="pic" sz="quarter" idx="16" hasCustomPrompt="1"/>
          </p:nvPr>
        </p:nvSpPr>
        <p:spPr>
          <a:xfrm>
            <a:off x="7620000" y="0"/>
            <a:ext cx="4572000" cy="6858000"/>
          </a:xfrm>
          <a:prstGeom prst="rect">
            <a:avLst/>
          </a:prstGeom>
          <a:gradFill>
            <a:gsLst>
              <a:gs pos="11000">
                <a:schemeClr val="tx2"/>
              </a:gs>
              <a:gs pos="100000">
                <a:schemeClr val="accent1"/>
              </a:gs>
            </a:gsLst>
            <a:lin ang="2700000" scaled="0"/>
          </a:gra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2" name="Online Image Placeholder 7">
            <a:extLst>
              <a:ext uri="{FF2B5EF4-FFF2-40B4-BE49-F238E27FC236}">
                <a16:creationId xmlns:a16="http://schemas.microsoft.com/office/drawing/2014/main" id="{269ADA46-9B4F-58BD-BE90-627E536D24DA}"/>
              </a:ext>
            </a:extLst>
          </p:cNvPr>
          <p:cNvSpPr>
            <a:spLocks noGrp="1"/>
          </p:cNvSpPr>
          <p:nvPr>
            <p:ph type="clipArt" sz="quarter" idx="24" hasCustomPrompt="1"/>
          </p:nvPr>
        </p:nvSpPr>
        <p:spPr>
          <a:xfrm>
            <a:off x="10422145" y="6310008"/>
            <a:ext cx="1157208" cy="262560"/>
          </a:xfrm>
          <a:blipFill>
            <a:blip r:embed="rId4"/>
            <a:stretch>
              <a:fillRect/>
            </a:stretch>
          </a:blipFill>
        </p:spPr>
        <p:txBody>
          <a:bodyPr/>
          <a:lstStyle>
            <a:lvl1pPr marL="14413" indent="0">
              <a:buFontTx/>
              <a:buNone/>
              <a:defRPr/>
            </a:lvl1pPr>
          </a:lstStyle>
          <a:p>
            <a:r>
              <a:rPr lang="en-GB"/>
              <a:t> </a:t>
            </a:r>
          </a:p>
        </p:txBody>
      </p:sp>
      <p:cxnSp>
        <p:nvCxnSpPr>
          <p:cNvPr id="9" name="Straight Connector 8">
            <a:extLst>
              <a:ext uri="{FF2B5EF4-FFF2-40B4-BE49-F238E27FC236}">
                <a16:creationId xmlns:a16="http://schemas.microsoft.com/office/drawing/2014/main" id="{E35906A5-72B2-06F2-1C00-9BF238C8C094}"/>
              </a:ext>
            </a:extLst>
          </p:cNvPr>
          <p:cNvCxnSpPr/>
          <p:nvPr userDrawn="1"/>
        </p:nvCxnSpPr>
        <p:spPr>
          <a:xfrm>
            <a:off x="604512" y="457200"/>
            <a:ext cx="907200" cy="0"/>
          </a:xfrm>
          <a:prstGeom prst="line">
            <a:avLst/>
          </a:prstGeom>
          <a:ln w="28575">
            <a:gradFill flip="none" rotWithShape="1">
              <a:gsLst>
                <a:gs pos="0">
                  <a:srgbClr val="FFC000"/>
                </a:gs>
                <a:gs pos="100000">
                  <a:srgbClr val="F70656"/>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43C00E1-2353-A2EB-77C6-2001AF8C99FA}"/>
              </a:ext>
            </a:extLst>
          </p:cNvPr>
          <p:cNvSpPr/>
          <p:nvPr userDrawn="1"/>
        </p:nvSpPr>
        <p:spPr>
          <a:xfrm>
            <a:off x="7620000" y="3"/>
            <a:ext cx="4572000" cy="426221"/>
          </a:xfrm>
          <a:prstGeom prst="rect">
            <a:avLst/>
          </a:prstGeom>
          <a:solidFill>
            <a:schemeClr val="accent2"/>
          </a:soli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59953" tIns="45714" rIns="91428" bIns="45714" numCol="1" spcCol="0" rtlCol="0" fromWordArt="0" anchor="ctr" anchorCtr="0" forceAA="0" compatLnSpc="1">
            <a:prstTxWarp prst="textNoShape">
              <a:avLst/>
            </a:prstTxWarp>
            <a:noAutofit/>
          </a:bodyPr>
          <a:lstStyle/>
          <a:p>
            <a:pPr marL="0" marR="0" lvl="0" indent="0" defTabSz="457154"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Calibri"/>
              <a:ea typeface="+mn-ea"/>
              <a:cs typeface="+mn-cs"/>
            </a:endParaRPr>
          </a:p>
        </p:txBody>
      </p:sp>
      <p:sp>
        <p:nvSpPr>
          <p:cNvPr id="29" name="Text Placeholder 7">
            <a:extLst>
              <a:ext uri="{FF2B5EF4-FFF2-40B4-BE49-F238E27FC236}">
                <a16:creationId xmlns:a16="http://schemas.microsoft.com/office/drawing/2014/main" id="{088AE2B9-621D-FDB9-F787-C4BEA0DBF660}"/>
              </a:ext>
            </a:extLst>
          </p:cNvPr>
          <p:cNvSpPr>
            <a:spLocks noGrp="1"/>
          </p:cNvSpPr>
          <p:nvPr>
            <p:ph type="body" sz="quarter" idx="14" hasCustomPrompt="1"/>
          </p:nvPr>
        </p:nvSpPr>
        <p:spPr>
          <a:xfrm>
            <a:off x="7635238" y="431809"/>
            <a:ext cx="2966114" cy="517421"/>
          </a:xfrm>
          <a:solidFill>
            <a:schemeClr val="tx2">
              <a:alpha val="80000"/>
            </a:schemeClr>
          </a:solidFill>
        </p:spPr>
        <p:txBody>
          <a:bodyPr lIns="324000" tIns="180000">
            <a:noAutofit/>
          </a:bodyPr>
          <a:lstStyle>
            <a:lvl1pPr marL="18286" indent="0">
              <a:lnSpc>
                <a:spcPct val="95000"/>
              </a:lnSpc>
              <a:spcBef>
                <a:spcPts val="800"/>
              </a:spcBef>
              <a:spcAft>
                <a:spcPts val="0"/>
              </a:spcAft>
              <a:buNone/>
              <a:defRPr sz="1200" b="1" cap="none" spc="0" baseline="0">
                <a:solidFill>
                  <a:schemeClr val="bg1"/>
                </a:solidFill>
              </a:defRPr>
            </a:lvl1pPr>
          </a:lstStyle>
          <a:p>
            <a:pPr lvl="0"/>
            <a:r>
              <a:rPr lang="en-GB"/>
              <a:t>[INDUSTRY]  |  [LOCATION]</a:t>
            </a:r>
          </a:p>
        </p:txBody>
      </p:sp>
      <p:sp>
        <p:nvSpPr>
          <p:cNvPr id="4" name="Picture Placeholder 3">
            <a:extLst>
              <a:ext uri="{FF2B5EF4-FFF2-40B4-BE49-F238E27FC236}">
                <a16:creationId xmlns:a16="http://schemas.microsoft.com/office/drawing/2014/main" id="{F5940E8C-1F42-6D3D-A551-FE7C6FF86F7A}"/>
              </a:ext>
              <a:ext uri="{C183D7F6-B498-43B3-948B-1728B52AA6E4}">
                <adec:decorative xmlns:adec="http://schemas.microsoft.com/office/drawing/2017/decorative" val="1"/>
              </a:ext>
            </a:extLst>
          </p:cNvPr>
          <p:cNvSpPr>
            <a:spLocks noGrp="1"/>
          </p:cNvSpPr>
          <p:nvPr>
            <p:ph type="pic" sz="quarter" idx="15" hasCustomPrompt="1"/>
          </p:nvPr>
        </p:nvSpPr>
        <p:spPr>
          <a:xfrm>
            <a:off x="10601352" y="304562"/>
            <a:ext cx="1396779" cy="644667"/>
          </a:xfrm>
          <a:prstGeom prst="rect">
            <a:avLst/>
          </a:prstGeom>
          <a:noFill/>
          <a:ln>
            <a:noFill/>
          </a:ln>
        </p:spPr>
        <p:txBody>
          <a:bodyPr anchor="ctr">
            <a:noAutofit/>
          </a:bodyPr>
          <a:lstStyle>
            <a:lvl1pPr marL="0" indent="0" algn="ctr">
              <a:buNone/>
              <a:defRPr sz="1000" b="0">
                <a:solidFill>
                  <a:schemeClr val="tx2"/>
                </a:solidFill>
                <a:latin typeface="+mn-lt"/>
                <a:cs typeface="Calibri" panose="020F0502020204030204" pitchFamily="34" charset="0"/>
              </a:defRPr>
            </a:lvl1pPr>
          </a:lstStyle>
          <a:p>
            <a:r>
              <a:rPr lang="en-GB"/>
              <a:t>OPTIONAL: Click icon to insert logo</a:t>
            </a:r>
          </a:p>
        </p:txBody>
      </p:sp>
    </p:spTree>
    <p:custDataLst>
      <p:tags r:id="rId1"/>
    </p:custDataLst>
    <p:extLst>
      <p:ext uri="{BB962C8B-B14F-4D97-AF65-F5344CB8AC3E}">
        <p14:creationId xmlns:p14="http://schemas.microsoft.com/office/powerpoint/2010/main" val="147172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Customer story - Without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81BEA3A-0FEC-6941-95DC-E2C7AA751595}"/>
              </a:ext>
            </a:extLst>
          </p:cNvPr>
          <p:cNvSpPr>
            <a:spLocks noGrp="1"/>
          </p:cNvSpPr>
          <p:nvPr>
            <p:ph type="sldNum" sz="quarter" idx="12"/>
          </p:nvPr>
        </p:nvSpPr>
        <p:spPr/>
        <p:txBody>
          <a:bodyPr/>
          <a:lstStyle/>
          <a:p>
            <a:fld id="{267CDB12-45E5-4FD7-AE50-9CB5AFC72BA1}" type="slidenum">
              <a:rPr lang="en-GB" smtClean="0"/>
              <a:pPr/>
              <a:t>‹#›</a:t>
            </a:fld>
            <a:endParaRPr lang="en-GB"/>
          </a:p>
        </p:txBody>
      </p:sp>
      <p:grpSp>
        <p:nvGrpSpPr>
          <p:cNvPr id="41" name="Group 40">
            <a:extLst>
              <a:ext uri="{FF2B5EF4-FFF2-40B4-BE49-F238E27FC236}">
                <a16:creationId xmlns:a16="http://schemas.microsoft.com/office/drawing/2014/main" id="{DDC0B162-07EB-4ED4-84A2-ACF544557B9E}"/>
              </a:ext>
            </a:extLst>
          </p:cNvPr>
          <p:cNvGrpSpPr/>
          <p:nvPr userDrawn="1"/>
        </p:nvGrpSpPr>
        <p:grpSpPr>
          <a:xfrm>
            <a:off x="12431201" y="152487"/>
            <a:ext cx="971741" cy="2368319"/>
            <a:chOff x="12431200" y="152485"/>
            <a:chExt cx="971741" cy="2368319"/>
          </a:xfrm>
        </p:grpSpPr>
        <p:grpSp>
          <p:nvGrpSpPr>
            <p:cNvPr id="42" name="Group 41">
              <a:extLst>
                <a:ext uri="{FF2B5EF4-FFF2-40B4-BE49-F238E27FC236}">
                  <a16:creationId xmlns:a16="http://schemas.microsoft.com/office/drawing/2014/main" id="{0E9657E1-6C96-4839-BCA7-C42810324AE2}"/>
                </a:ext>
              </a:extLst>
            </p:cNvPr>
            <p:cNvGrpSpPr/>
            <p:nvPr userDrawn="1"/>
          </p:nvGrpSpPr>
          <p:grpSpPr>
            <a:xfrm>
              <a:off x="12431200" y="152485"/>
              <a:ext cx="971741" cy="1804040"/>
              <a:chOff x="12431200" y="152485"/>
              <a:chExt cx="971741" cy="1804040"/>
            </a:xfrm>
          </p:grpSpPr>
          <p:sp>
            <p:nvSpPr>
              <p:cNvPr id="44" name="Oval 43">
                <a:extLst>
                  <a:ext uri="{FF2B5EF4-FFF2-40B4-BE49-F238E27FC236}">
                    <a16:creationId xmlns:a16="http://schemas.microsoft.com/office/drawing/2014/main" id="{100EBC18-6358-4A63-9B08-131634DE5CEB}"/>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55C262-8B2E-498D-B91A-37571CDE95B8}"/>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A4FDB770-DF01-42BA-9938-932956327B2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Rectangle 46">
                <a:extLst>
                  <a:ext uri="{FF2B5EF4-FFF2-40B4-BE49-F238E27FC236}">
                    <a16:creationId xmlns:a16="http://schemas.microsoft.com/office/drawing/2014/main" id="{E0C1DF91-3BB2-4C5B-9A8A-3231329F1246}"/>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8" name="Oval 47">
                <a:extLst>
                  <a:ext uri="{FF2B5EF4-FFF2-40B4-BE49-F238E27FC236}">
                    <a16:creationId xmlns:a16="http://schemas.microsoft.com/office/drawing/2014/main" id="{11808ED0-648E-4675-B4E0-770BCB244D55}"/>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14A32885-A7EF-468F-99CF-F9734CC38725}"/>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0" name="Oval 49">
                <a:extLst>
                  <a:ext uri="{FF2B5EF4-FFF2-40B4-BE49-F238E27FC236}">
                    <a16:creationId xmlns:a16="http://schemas.microsoft.com/office/drawing/2014/main" id="{295FA0A3-86E5-4AFC-B2B2-E43CC0ADA2FF}"/>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3" name="Oval 42">
              <a:extLst>
                <a:ext uri="{FF2B5EF4-FFF2-40B4-BE49-F238E27FC236}">
                  <a16:creationId xmlns:a16="http://schemas.microsoft.com/office/drawing/2014/main" id="{E9FD60B8-9D5F-49B4-97DA-55D7B6F2E82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1" name="Group 50">
            <a:extLst>
              <a:ext uri="{FF2B5EF4-FFF2-40B4-BE49-F238E27FC236}">
                <a16:creationId xmlns:a16="http://schemas.microsoft.com/office/drawing/2014/main" id="{5E19C001-D92A-42DD-A34F-FE649A8A3384}"/>
              </a:ext>
            </a:extLst>
          </p:cNvPr>
          <p:cNvGrpSpPr/>
          <p:nvPr userDrawn="1"/>
        </p:nvGrpSpPr>
        <p:grpSpPr>
          <a:xfrm>
            <a:off x="12431200" y="4770853"/>
            <a:ext cx="1376999" cy="1419507"/>
            <a:chOff x="12431200" y="4979663"/>
            <a:chExt cx="1376999" cy="1419507"/>
          </a:xfrm>
        </p:grpSpPr>
        <p:sp>
          <p:nvSpPr>
            <p:cNvPr id="52" name="Rectangle 51">
              <a:extLst>
                <a:ext uri="{FF2B5EF4-FFF2-40B4-BE49-F238E27FC236}">
                  <a16:creationId xmlns:a16="http://schemas.microsoft.com/office/drawing/2014/main" id="{B70AF656-FC77-47F5-8299-B5E0265AAC7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E47BFAE5-77D3-4E35-B15B-A5C4D9897B92}"/>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67719DA5-86E0-4F30-AEF6-A49F663B332A}"/>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8EB012BF-D980-45E8-9535-6CC2141D869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88E47A85-6360-4E8E-9B33-28728CD7CE8E}"/>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154DCBD9-261C-41E6-A712-12B294F40FA8}"/>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8" name="Oval 57">
              <a:extLst>
                <a:ext uri="{FF2B5EF4-FFF2-40B4-BE49-F238E27FC236}">
                  <a16:creationId xmlns:a16="http://schemas.microsoft.com/office/drawing/2014/main" id="{D4ACF2DF-3FC9-4578-9B78-6A2935237D84}"/>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9" name="Group 58">
            <a:extLst>
              <a:ext uri="{FF2B5EF4-FFF2-40B4-BE49-F238E27FC236}">
                <a16:creationId xmlns:a16="http://schemas.microsoft.com/office/drawing/2014/main" id="{B52970FF-A77E-476A-8C32-D31A4F235CDB}"/>
              </a:ext>
            </a:extLst>
          </p:cNvPr>
          <p:cNvGrpSpPr/>
          <p:nvPr userDrawn="1"/>
        </p:nvGrpSpPr>
        <p:grpSpPr>
          <a:xfrm>
            <a:off x="12431201" y="2675600"/>
            <a:ext cx="971741" cy="1940780"/>
            <a:chOff x="12431200" y="2678506"/>
            <a:chExt cx="971741" cy="1940780"/>
          </a:xfrm>
        </p:grpSpPr>
        <p:sp>
          <p:nvSpPr>
            <p:cNvPr id="60" name="Rectangle 59">
              <a:extLst>
                <a:ext uri="{FF2B5EF4-FFF2-40B4-BE49-F238E27FC236}">
                  <a16:creationId xmlns:a16="http://schemas.microsoft.com/office/drawing/2014/main" id="{2A6D9301-A04F-4ABD-A8C9-7ACC556F35B3}"/>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1" name="Oval 60">
              <a:extLst>
                <a:ext uri="{FF2B5EF4-FFF2-40B4-BE49-F238E27FC236}">
                  <a16:creationId xmlns:a16="http://schemas.microsoft.com/office/drawing/2014/main" id="{4E10E3F4-07B9-42C8-A8CD-1FEC84D2B57A}"/>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137AD44E-CB7D-4A48-A81F-28EE018FC736}"/>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98ADC8D7-5DA4-4BF1-BA55-4F21628DE28F}"/>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6BD45B49-FE6B-41EF-99B7-2E79B88BF84A}"/>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586CFEAD-7D00-4186-AAF2-8A1A5FDFBC65}"/>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1DAADCB1-95FA-48F7-B179-DED198345CDA}"/>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7" name="TextBox 66">
            <a:extLst>
              <a:ext uri="{FF2B5EF4-FFF2-40B4-BE49-F238E27FC236}">
                <a16:creationId xmlns:a16="http://schemas.microsoft.com/office/drawing/2014/main" id="{EF987A41-B6E6-4612-A027-FADF1FEE21CE}"/>
              </a:ext>
            </a:extLst>
          </p:cNvPr>
          <p:cNvSpPr txBox="1"/>
          <p:nvPr userDrawn="1"/>
        </p:nvSpPr>
        <p:spPr>
          <a:xfrm>
            <a:off x="13716402" y="133069"/>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68" name="Picture 67">
            <a:extLst>
              <a:ext uri="{FF2B5EF4-FFF2-40B4-BE49-F238E27FC236}">
                <a16:creationId xmlns:a16="http://schemas.microsoft.com/office/drawing/2014/main" id="{749F55A2-57E5-47B9-BFE7-59358207AFBD}"/>
              </a:ext>
            </a:extLst>
          </p:cNvPr>
          <p:cNvPicPr>
            <a:picLocks noChangeAspect="1"/>
          </p:cNvPicPr>
          <p:nvPr userDrawn="1"/>
        </p:nvPicPr>
        <p:blipFill>
          <a:blip r:embed="rId2"/>
          <a:stretch>
            <a:fillRect/>
          </a:stretch>
        </p:blipFill>
        <p:spPr>
          <a:xfrm>
            <a:off x="14012245" y="4384548"/>
            <a:ext cx="1088171" cy="1611330"/>
          </a:xfrm>
          <a:prstGeom prst="rect">
            <a:avLst/>
          </a:prstGeom>
        </p:spPr>
      </p:pic>
      <p:sp>
        <p:nvSpPr>
          <p:cNvPr id="69" name="TextBox 68">
            <a:extLst>
              <a:ext uri="{FF2B5EF4-FFF2-40B4-BE49-F238E27FC236}">
                <a16:creationId xmlns:a16="http://schemas.microsoft.com/office/drawing/2014/main" id="{61FEB41C-17FA-4EBB-91E9-E816E4D14A11}"/>
              </a:ext>
            </a:extLst>
          </p:cNvPr>
          <p:cNvSpPr txBox="1"/>
          <p:nvPr userDrawn="1"/>
        </p:nvSpPr>
        <p:spPr>
          <a:xfrm>
            <a:off x="1"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24" name="Text Placeholder 7">
            <a:extLst>
              <a:ext uri="{FF2B5EF4-FFF2-40B4-BE49-F238E27FC236}">
                <a16:creationId xmlns:a16="http://schemas.microsoft.com/office/drawing/2014/main" id="{76EEDFDB-BCCE-C2ED-39C6-2CD222029B4E}"/>
              </a:ext>
            </a:extLst>
          </p:cNvPr>
          <p:cNvSpPr>
            <a:spLocks noGrp="1"/>
          </p:cNvSpPr>
          <p:nvPr>
            <p:ph type="body" sz="quarter" idx="13" hasCustomPrompt="1"/>
          </p:nvPr>
        </p:nvSpPr>
        <p:spPr>
          <a:xfrm>
            <a:off x="612650" y="777240"/>
            <a:ext cx="6355075" cy="769802"/>
          </a:xfrm>
        </p:spPr>
        <p:txBody>
          <a:bodyPr lIns="0">
            <a:noAutofit/>
          </a:bodyPr>
          <a:lstStyle>
            <a:lvl1pPr marL="18286" indent="0">
              <a:lnSpc>
                <a:spcPct val="95000"/>
              </a:lnSpc>
              <a:spcBef>
                <a:spcPts val="800"/>
              </a:spcBef>
              <a:spcAft>
                <a:spcPts val="0"/>
              </a:spcAft>
              <a:buNone/>
              <a:defRPr sz="2600" b="0" cap="none" spc="0" baseline="0">
                <a:solidFill>
                  <a:schemeClr val="tx2"/>
                </a:solidFill>
                <a:latin typeface="+mj-lt"/>
              </a:defRPr>
            </a:lvl1pPr>
          </a:lstStyle>
          <a:p>
            <a:pPr lvl="0"/>
            <a:r>
              <a:rPr lang="en-GB"/>
              <a:t>[Victory statement including company name, use present tense]</a:t>
            </a:r>
          </a:p>
        </p:txBody>
      </p:sp>
      <p:sp>
        <p:nvSpPr>
          <p:cNvPr id="29" name="Text Placeholder 7">
            <a:extLst>
              <a:ext uri="{FF2B5EF4-FFF2-40B4-BE49-F238E27FC236}">
                <a16:creationId xmlns:a16="http://schemas.microsoft.com/office/drawing/2014/main" id="{088AE2B9-621D-FDB9-F787-C4BEA0DBF660}"/>
              </a:ext>
            </a:extLst>
          </p:cNvPr>
          <p:cNvSpPr>
            <a:spLocks noGrp="1"/>
          </p:cNvSpPr>
          <p:nvPr>
            <p:ph type="body" sz="quarter" idx="14" hasCustomPrompt="1"/>
          </p:nvPr>
        </p:nvSpPr>
        <p:spPr>
          <a:xfrm>
            <a:off x="612646" y="539498"/>
            <a:ext cx="4572000" cy="185631"/>
          </a:xfrm>
        </p:spPr>
        <p:txBody>
          <a:bodyPr lIns="0" tIns="0">
            <a:noAutofit/>
          </a:bodyPr>
          <a:lstStyle>
            <a:lvl1pPr marL="18286" indent="0">
              <a:lnSpc>
                <a:spcPct val="95000"/>
              </a:lnSpc>
              <a:spcBef>
                <a:spcPts val="800"/>
              </a:spcBef>
              <a:spcAft>
                <a:spcPts val="0"/>
              </a:spcAft>
              <a:buNone/>
              <a:defRPr sz="1200" b="1" cap="none" spc="0" baseline="0">
                <a:solidFill>
                  <a:schemeClr val="accent1"/>
                </a:solidFill>
              </a:defRPr>
            </a:lvl1pPr>
          </a:lstStyle>
          <a:p>
            <a:pPr lvl="0"/>
            <a:r>
              <a:rPr lang="en-GB"/>
              <a:t>[INDUSTRY]  |  [LOCATION]</a:t>
            </a:r>
          </a:p>
        </p:txBody>
      </p:sp>
      <p:sp>
        <p:nvSpPr>
          <p:cNvPr id="39" name="Text Placeholder 7">
            <a:extLst>
              <a:ext uri="{FF2B5EF4-FFF2-40B4-BE49-F238E27FC236}">
                <a16:creationId xmlns:a16="http://schemas.microsoft.com/office/drawing/2014/main" id="{37F44028-68ED-7C5D-3C22-A749F4664F9C}"/>
              </a:ext>
            </a:extLst>
          </p:cNvPr>
          <p:cNvSpPr>
            <a:spLocks noGrp="1"/>
          </p:cNvSpPr>
          <p:nvPr>
            <p:ph type="body" sz="quarter" idx="20" hasCustomPrompt="1"/>
          </p:nvPr>
        </p:nvSpPr>
        <p:spPr>
          <a:xfrm>
            <a:off x="612648" y="2141690"/>
            <a:ext cx="6355080" cy="1280160"/>
          </a:xfrm>
        </p:spPr>
        <p:txBody>
          <a:bodyPr lIns="0">
            <a:noAutofit/>
          </a:bodyPr>
          <a:lstStyle>
            <a:lvl1pPr marL="171450" indent="-171450">
              <a:lnSpc>
                <a:spcPct val="100000"/>
              </a:lnSpc>
              <a:spcBef>
                <a:spcPts val="0"/>
              </a:spcBef>
              <a:spcAft>
                <a:spcPts val="600"/>
              </a:spcAft>
              <a:buFont typeface="Arial" panose="020B0604020202020204" pitchFamily="34" charset="0"/>
              <a:buChar char="•"/>
              <a:defRPr sz="1400" b="0" cap="none" spc="0" baseline="0">
                <a:solidFill>
                  <a:schemeClr val="tx1"/>
                </a:solidFill>
              </a:defRPr>
            </a:lvl1pPr>
          </a:lstStyle>
          <a:p>
            <a:pPr marL="171450" indent="-171450">
              <a:spcAft>
                <a:spcPts val="600"/>
              </a:spcAft>
            </a:pPr>
            <a:r>
              <a:rPr lang="en-US" sz="1400">
                <a:latin typeface="Calibri"/>
                <a:cs typeface="Calibri"/>
              </a:rPr>
              <a:t>Outline the challenges the company was facing and manifestation of the pain. Use specific, concrete, and narrativized examples.  (Example: ”Annual storms threaten the stability of the grid, causing power outages for customers and putting repair crews at risk.”)</a:t>
            </a:r>
            <a:endParaRPr lang="en-US">
              <a:latin typeface="Calibri"/>
              <a:cs typeface="Calibri"/>
            </a:endParaRPr>
          </a:p>
        </p:txBody>
      </p:sp>
      <p:sp>
        <p:nvSpPr>
          <p:cNvPr id="40" name="Text Placeholder 7">
            <a:extLst>
              <a:ext uri="{FF2B5EF4-FFF2-40B4-BE49-F238E27FC236}">
                <a16:creationId xmlns:a16="http://schemas.microsoft.com/office/drawing/2014/main" id="{FC89B468-AB56-6344-E0DF-0EF75718162E}"/>
              </a:ext>
            </a:extLst>
          </p:cNvPr>
          <p:cNvSpPr>
            <a:spLocks noGrp="1"/>
          </p:cNvSpPr>
          <p:nvPr>
            <p:ph type="body" sz="quarter" idx="21" hasCustomPrompt="1"/>
          </p:nvPr>
        </p:nvSpPr>
        <p:spPr>
          <a:xfrm>
            <a:off x="612648" y="3857299"/>
            <a:ext cx="6355080" cy="608253"/>
          </a:xfrm>
        </p:spPr>
        <p:txBody>
          <a:bodyPr lIns="0">
            <a:noAutofit/>
          </a:bodyPr>
          <a:lstStyle>
            <a:lvl1pPr marL="173736" indent="-173736">
              <a:lnSpc>
                <a:spcPct val="100000"/>
              </a:lnSpc>
              <a:spcBef>
                <a:spcPts val="0"/>
              </a:spcBef>
              <a:spcAft>
                <a:spcPts val="600"/>
              </a:spcAft>
              <a:buFont typeface="Arial" panose="020B0604020202020204" pitchFamily="34" charset="0"/>
              <a:buChar char="•"/>
              <a:defRPr sz="1400" b="0" cap="none" spc="0" baseline="0">
                <a:solidFill>
                  <a:schemeClr val="tx1"/>
                </a:solidFill>
              </a:defRPr>
            </a:lvl1pPr>
          </a:lstStyle>
          <a:p>
            <a:pPr marL="173736" indent="-173736">
              <a:spcAft>
                <a:spcPts val="600"/>
              </a:spcAft>
            </a:pPr>
            <a:r>
              <a:rPr lang="en-US" sz="1400">
                <a:latin typeface="Calibri"/>
                <a:cs typeface="Calibri"/>
              </a:rPr>
              <a:t>Brief summary of technology, overall solution and approach. Include AVEVA products used with full product names.</a:t>
            </a:r>
            <a:endParaRPr lang="en-US"/>
          </a:p>
        </p:txBody>
      </p:sp>
      <p:sp>
        <p:nvSpPr>
          <p:cNvPr id="70" name="Text Placeholder 7">
            <a:extLst>
              <a:ext uri="{FF2B5EF4-FFF2-40B4-BE49-F238E27FC236}">
                <a16:creationId xmlns:a16="http://schemas.microsoft.com/office/drawing/2014/main" id="{971CCC30-1205-2211-BE2A-C2101104F061}"/>
              </a:ext>
            </a:extLst>
          </p:cNvPr>
          <p:cNvSpPr>
            <a:spLocks noGrp="1"/>
          </p:cNvSpPr>
          <p:nvPr>
            <p:ph type="body" sz="quarter" idx="22" hasCustomPrompt="1"/>
          </p:nvPr>
        </p:nvSpPr>
        <p:spPr>
          <a:xfrm>
            <a:off x="612648" y="4900350"/>
            <a:ext cx="6355080" cy="1280160"/>
          </a:xfrm>
        </p:spPr>
        <p:txBody>
          <a:bodyPr lIns="0">
            <a:noAutofit/>
          </a:bodyPr>
          <a:lstStyle>
            <a:lvl1pPr marL="173719" indent="-173719">
              <a:lnSpc>
                <a:spcPct val="100000"/>
              </a:lnSpc>
              <a:spcBef>
                <a:spcPts val="0"/>
              </a:spcBef>
              <a:spcAft>
                <a:spcPts val="600"/>
              </a:spcAft>
              <a:buFont typeface="Arial" panose="020B0604020202020204" pitchFamily="34" charset="0"/>
              <a:buChar char="•"/>
              <a:defRPr lang="en-US" sz="1400" b="1" kern="1200" cap="none" spc="0" baseline="0" dirty="0" smtClean="0">
                <a:solidFill>
                  <a:schemeClr val="tx2"/>
                </a:solidFill>
                <a:latin typeface="Calibri"/>
                <a:ea typeface="+mn-ea"/>
                <a:cs typeface="Calibri"/>
              </a:defRPr>
            </a:lvl1pPr>
          </a:lstStyle>
          <a:p>
            <a:pPr marL="285721" marR="0" lvl="0" indent="-285721" algn="l" defTabSz="914309" rtl="0" eaLnBrk="1" fontAlgn="auto" latinLnBrk="0" hangingPunct="1">
              <a:lnSpc>
                <a:spcPct val="100000"/>
              </a:lnSpc>
              <a:spcBef>
                <a:spcPts val="0"/>
              </a:spcBef>
              <a:spcAft>
                <a:spcPts val="600"/>
              </a:spcAft>
              <a:buClr>
                <a:srgbClr val="F70656"/>
              </a:buClr>
              <a:buSzPct val="100000"/>
              <a:tabLst/>
              <a:defRPr/>
            </a:pPr>
            <a:r>
              <a:rPr lang="en-US" sz="1400">
                <a:latin typeface="Calibri"/>
                <a:cs typeface="Calibri"/>
              </a:rPr>
              <a:t>Outcome. Cite measurable business benefits where available. (Example: %, man-hours, amount/time saved, $ improved, etc.) Tie back to solving pain in challenge statement. Include the human tangibles. (Example: “created a safety-first culture” or “increased morale and trust in data”) Begin each outcome statement with a verb written in past tense.</a:t>
            </a:r>
            <a:br>
              <a:rPr lang="en-US" sz="1400">
                <a:latin typeface="Calibri"/>
                <a:cs typeface="Calibri"/>
              </a:rPr>
            </a:br>
            <a:endParaRPr lang="en-US" sz="1400"/>
          </a:p>
        </p:txBody>
      </p:sp>
      <p:sp>
        <p:nvSpPr>
          <p:cNvPr id="5" name="Footer Placeholder 6">
            <a:extLst>
              <a:ext uri="{FF2B5EF4-FFF2-40B4-BE49-F238E27FC236}">
                <a16:creationId xmlns:a16="http://schemas.microsoft.com/office/drawing/2014/main" id="{D7FD0064-7589-25F8-8124-47F34A3DBEF2}"/>
              </a:ext>
            </a:extLst>
          </p:cNvPr>
          <p:cNvSpPr>
            <a:spLocks noGrp="1"/>
          </p:cNvSpPr>
          <p:nvPr>
            <p:ph type="ftr" sz="quarter" idx="23"/>
          </p:nvPr>
        </p:nvSpPr>
        <p:spPr>
          <a:xfrm>
            <a:off x="612648" y="6256544"/>
            <a:ext cx="6355076" cy="322056"/>
          </a:xfrm>
        </p:spPr>
        <p:txBody>
          <a:bodyPr/>
          <a:lstStyle/>
          <a:p>
            <a:r>
              <a:rPr lang="en-US"/>
              <a:t>© 2023 AVEVA Group Limited and its subsidiaries. All rights reserved.</a:t>
            </a:r>
            <a:endParaRPr lang="en-GB"/>
          </a:p>
        </p:txBody>
      </p:sp>
      <p:grpSp>
        <p:nvGrpSpPr>
          <p:cNvPr id="71" name="Group 4">
            <a:extLst>
              <a:ext uri="{FF2B5EF4-FFF2-40B4-BE49-F238E27FC236}">
                <a16:creationId xmlns:a16="http://schemas.microsoft.com/office/drawing/2014/main" id="{15A846A9-132B-0F2B-37E7-FC49BE1F15CE}"/>
              </a:ext>
            </a:extLst>
          </p:cNvPr>
          <p:cNvGrpSpPr>
            <a:grpSpLocks noChangeAspect="1"/>
          </p:cNvGrpSpPr>
          <p:nvPr userDrawn="1"/>
        </p:nvGrpSpPr>
        <p:grpSpPr bwMode="auto">
          <a:xfrm>
            <a:off x="10421935" y="6308716"/>
            <a:ext cx="1162049" cy="266699"/>
            <a:chOff x="6565" y="3974"/>
            <a:chExt cx="732" cy="168"/>
          </a:xfrm>
          <a:solidFill>
            <a:schemeClr val="bg1"/>
          </a:solidFill>
        </p:grpSpPr>
        <p:sp>
          <p:nvSpPr>
            <p:cNvPr id="72" name="Freeform 5">
              <a:extLst>
                <a:ext uri="{FF2B5EF4-FFF2-40B4-BE49-F238E27FC236}">
                  <a16:creationId xmlns:a16="http://schemas.microsoft.com/office/drawing/2014/main" id="{9C9A5CA2-2831-71E9-01AB-7C04F47FFF36}"/>
                </a:ext>
              </a:extLst>
            </p:cNvPr>
            <p:cNvSpPr>
              <a:spLocks/>
            </p:cNvSpPr>
            <p:nvPr userDrawn="1"/>
          </p:nvSpPr>
          <p:spPr bwMode="auto">
            <a:xfrm>
              <a:off x="6718" y="3974"/>
              <a:ext cx="146" cy="168"/>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3" name="Freeform 6">
              <a:extLst>
                <a:ext uri="{FF2B5EF4-FFF2-40B4-BE49-F238E27FC236}">
                  <a16:creationId xmlns:a16="http://schemas.microsoft.com/office/drawing/2014/main" id="{46607433-B97C-C232-362A-BCDB08507D88}"/>
                </a:ext>
              </a:extLst>
            </p:cNvPr>
            <p:cNvSpPr>
              <a:spLocks noEditPoints="1"/>
            </p:cNvSpPr>
            <p:nvPr userDrawn="1"/>
          </p:nvSpPr>
          <p:spPr bwMode="auto">
            <a:xfrm>
              <a:off x="6565" y="3974"/>
              <a:ext cx="170" cy="168"/>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6" name="Freeform 7">
              <a:extLst>
                <a:ext uri="{FF2B5EF4-FFF2-40B4-BE49-F238E27FC236}">
                  <a16:creationId xmlns:a16="http://schemas.microsoft.com/office/drawing/2014/main" id="{A5A9754F-037C-87EE-DB8C-2EF70FFBB8E0}"/>
                </a:ext>
              </a:extLst>
            </p:cNvPr>
            <p:cNvSpPr>
              <a:spLocks/>
            </p:cNvSpPr>
            <p:nvPr userDrawn="1"/>
          </p:nvSpPr>
          <p:spPr bwMode="auto">
            <a:xfrm>
              <a:off x="7022" y="3974"/>
              <a:ext cx="146" cy="168"/>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7" name="Freeform 8">
              <a:extLst>
                <a:ext uri="{FF2B5EF4-FFF2-40B4-BE49-F238E27FC236}">
                  <a16:creationId xmlns:a16="http://schemas.microsoft.com/office/drawing/2014/main" id="{B70D8FE3-424F-E1C3-530C-64BE12C8D98A}"/>
                </a:ext>
              </a:extLst>
            </p:cNvPr>
            <p:cNvSpPr>
              <a:spLocks noEditPoints="1"/>
            </p:cNvSpPr>
            <p:nvPr userDrawn="1"/>
          </p:nvSpPr>
          <p:spPr bwMode="auto">
            <a:xfrm>
              <a:off x="7151" y="3974"/>
              <a:ext cx="146" cy="168"/>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8" name="Freeform 9">
              <a:extLst>
                <a:ext uri="{FF2B5EF4-FFF2-40B4-BE49-F238E27FC236}">
                  <a16:creationId xmlns:a16="http://schemas.microsoft.com/office/drawing/2014/main" id="{FD2BFE0D-469E-E378-D537-95F7528D64B2}"/>
                </a:ext>
              </a:extLst>
            </p:cNvPr>
            <p:cNvSpPr>
              <a:spLocks/>
            </p:cNvSpPr>
            <p:nvPr userDrawn="1"/>
          </p:nvSpPr>
          <p:spPr bwMode="auto">
            <a:xfrm>
              <a:off x="6888" y="3974"/>
              <a:ext cx="111" cy="2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79" name="Freeform 10">
              <a:extLst>
                <a:ext uri="{FF2B5EF4-FFF2-40B4-BE49-F238E27FC236}">
                  <a16:creationId xmlns:a16="http://schemas.microsoft.com/office/drawing/2014/main" id="{E9C468B4-3F9D-376D-ECAA-0C8CE3DE86F1}"/>
                </a:ext>
              </a:extLst>
            </p:cNvPr>
            <p:cNvSpPr>
              <a:spLocks/>
            </p:cNvSpPr>
            <p:nvPr userDrawn="1"/>
          </p:nvSpPr>
          <p:spPr bwMode="auto">
            <a:xfrm>
              <a:off x="6888" y="4045"/>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80" name="Freeform 11">
              <a:extLst>
                <a:ext uri="{FF2B5EF4-FFF2-40B4-BE49-F238E27FC236}">
                  <a16:creationId xmlns:a16="http://schemas.microsoft.com/office/drawing/2014/main" id="{D92C0167-9DF3-42CF-81CD-D8395D31B30C}"/>
                </a:ext>
              </a:extLst>
            </p:cNvPr>
            <p:cNvSpPr>
              <a:spLocks/>
            </p:cNvSpPr>
            <p:nvPr userDrawn="1"/>
          </p:nvSpPr>
          <p:spPr bwMode="auto">
            <a:xfrm>
              <a:off x="6888" y="4116"/>
              <a:ext cx="111" cy="2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
        <p:nvSpPr>
          <p:cNvPr id="4" name="Picture Placeholder 3">
            <a:extLst>
              <a:ext uri="{FF2B5EF4-FFF2-40B4-BE49-F238E27FC236}">
                <a16:creationId xmlns:a16="http://schemas.microsoft.com/office/drawing/2014/main" id="{F5940E8C-1F42-6D3D-A551-FE7C6FF86F7A}"/>
              </a:ext>
              <a:ext uri="{C183D7F6-B498-43B3-948B-1728B52AA6E4}">
                <adec:decorative xmlns:adec="http://schemas.microsoft.com/office/drawing/2017/decorative" val="1"/>
              </a:ext>
            </a:extLst>
          </p:cNvPr>
          <p:cNvSpPr>
            <a:spLocks noGrp="1"/>
          </p:cNvSpPr>
          <p:nvPr>
            <p:ph type="pic" sz="quarter" idx="15" hasCustomPrompt="1"/>
          </p:nvPr>
        </p:nvSpPr>
        <p:spPr>
          <a:xfrm>
            <a:off x="6299951" y="115326"/>
            <a:ext cx="1188720" cy="548640"/>
          </a:xfrm>
          <a:prstGeom prst="rect">
            <a:avLst/>
          </a:prstGeom>
          <a:noFill/>
          <a:ln>
            <a:noFill/>
          </a:ln>
        </p:spPr>
        <p:txBody>
          <a:bodyPr anchor="ctr">
            <a:noAutofit/>
          </a:bodyPr>
          <a:lstStyle>
            <a:lvl1pPr marL="0" indent="0" algn="ctr">
              <a:buNone/>
              <a:defRPr sz="1000" b="0">
                <a:solidFill>
                  <a:schemeClr val="tx2"/>
                </a:solidFill>
                <a:latin typeface="+mn-lt"/>
                <a:cs typeface="Calibri" panose="020F0502020204030204" pitchFamily="34" charset="0"/>
              </a:defRPr>
            </a:lvl1pPr>
          </a:lstStyle>
          <a:p>
            <a:r>
              <a:rPr lang="en-GB"/>
              <a:t>OPTIONAL: Click icon to insert logo</a:t>
            </a:r>
          </a:p>
        </p:txBody>
      </p:sp>
      <p:sp>
        <p:nvSpPr>
          <p:cNvPr id="11" name="Picture Placeholder 3">
            <a:extLst>
              <a:ext uri="{FF2B5EF4-FFF2-40B4-BE49-F238E27FC236}">
                <a16:creationId xmlns:a16="http://schemas.microsoft.com/office/drawing/2014/main" id="{B8D71BCF-96F4-0D33-7DAC-2ADFB9267DAF}"/>
              </a:ext>
              <a:ext uri="{C183D7F6-B498-43B3-948B-1728B52AA6E4}">
                <adec:decorative xmlns:adec="http://schemas.microsoft.com/office/drawing/2017/decorative" val="1"/>
              </a:ext>
            </a:extLst>
          </p:cNvPr>
          <p:cNvSpPr>
            <a:spLocks noGrp="1"/>
          </p:cNvSpPr>
          <p:nvPr>
            <p:ph type="pic" sz="quarter" idx="16" hasCustomPrompt="1"/>
          </p:nvPr>
        </p:nvSpPr>
        <p:spPr>
          <a:xfrm>
            <a:off x="7620000" y="0"/>
            <a:ext cx="4572000" cy="6858000"/>
          </a:xfrm>
          <a:prstGeom prst="rect">
            <a:avLst/>
          </a:prstGeom>
          <a:gradFill>
            <a:gsLst>
              <a:gs pos="11000">
                <a:schemeClr val="tx2"/>
              </a:gs>
              <a:gs pos="100000">
                <a:schemeClr val="accent1"/>
              </a:gs>
            </a:gsLst>
            <a:lin ang="2700000" scaled="0"/>
          </a:gradFill>
          <a:ln>
            <a:noFill/>
          </a:ln>
        </p:spPr>
        <p:txBody>
          <a:bodyPr anchor="ctr"/>
          <a:lstStyle>
            <a:lvl1pPr marL="0" indent="0" algn="ctr">
              <a:buNone/>
              <a:defRPr sz="2000">
                <a:solidFill>
                  <a:schemeClr val="bg1"/>
                </a:solidFill>
                <a:latin typeface="+mn-lt"/>
                <a:cs typeface="Calibri" panose="020F0502020204030204" pitchFamily="34" charset="0"/>
              </a:defRPr>
            </a:lvl1pPr>
          </a:lstStyle>
          <a:p>
            <a:r>
              <a:rPr lang="en-GB"/>
              <a:t>Click icon to insert image</a:t>
            </a:r>
          </a:p>
        </p:txBody>
      </p:sp>
      <p:sp>
        <p:nvSpPr>
          <p:cNvPr id="17" name="TextBox 16">
            <a:extLst>
              <a:ext uri="{FF2B5EF4-FFF2-40B4-BE49-F238E27FC236}">
                <a16:creationId xmlns:a16="http://schemas.microsoft.com/office/drawing/2014/main" id="{47E4FA28-3C49-DB4F-26CD-445D9C46A865}"/>
              </a:ext>
            </a:extLst>
          </p:cNvPr>
          <p:cNvSpPr txBox="1"/>
          <p:nvPr userDrawn="1"/>
        </p:nvSpPr>
        <p:spPr>
          <a:xfrm>
            <a:off x="612646" y="1833877"/>
            <a:ext cx="6355075" cy="246221"/>
          </a:xfrm>
          <a:prstGeom prst="rect">
            <a:avLst/>
          </a:prstGeom>
          <a:noFill/>
        </p:spPr>
        <p:txBody>
          <a:bodyPr wrap="square" lIns="0" tIns="0" rIns="0" bIns="0" rtlCol="0">
            <a:spAutoFit/>
          </a:bodyPr>
          <a:lstStyle/>
          <a:p>
            <a:pPr marL="0" indent="0" algn="l">
              <a:buClr>
                <a:srgbClr val="F70656"/>
              </a:buClr>
              <a:buFont typeface="Arial" panose="020B0604020202020204" pitchFamily="34" charset="0"/>
              <a:buNone/>
            </a:pPr>
            <a:r>
              <a:rPr lang="en-US" sz="1600" b="1">
                <a:solidFill>
                  <a:schemeClr val="tx2"/>
                </a:solidFill>
              </a:rPr>
              <a:t>Challenge</a:t>
            </a:r>
          </a:p>
        </p:txBody>
      </p:sp>
      <p:sp>
        <p:nvSpPr>
          <p:cNvPr id="20" name="TextBox 19">
            <a:extLst>
              <a:ext uri="{FF2B5EF4-FFF2-40B4-BE49-F238E27FC236}">
                <a16:creationId xmlns:a16="http://schemas.microsoft.com/office/drawing/2014/main" id="{8166B192-2984-A684-CFEE-24F78B66C4A2}"/>
              </a:ext>
            </a:extLst>
          </p:cNvPr>
          <p:cNvSpPr txBox="1"/>
          <p:nvPr userDrawn="1"/>
        </p:nvSpPr>
        <p:spPr>
          <a:xfrm>
            <a:off x="612646" y="4578891"/>
            <a:ext cx="6355075" cy="246221"/>
          </a:xfrm>
          <a:prstGeom prst="rect">
            <a:avLst/>
          </a:prstGeom>
          <a:noFill/>
        </p:spPr>
        <p:txBody>
          <a:bodyPr wrap="square" lIns="0" tIns="0" rIns="0" bIns="0" rtlCol="0">
            <a:spAutoFit/>
          </a:bodyPr>
          <a:lstStyle/>
          <a:p>
            <a:pPr marL="0" indent="0" algn="l">
              <a:buClr>
                <a:srgbClr val="F70656"/>
              </a:buClr>
              <a:buFont typeface="Arial" panose="020B0604020202020204" pitchFamily="34" charset="0"/>
              <a:buNone/>
            </a:pPr>
            <a:r>
              <a:rPr lang="en-US" sz="1600" b="1">
                <a:solidFill>
                  <a:schemeClr val="tx2"/>
                </a:solidFill>
              </a:rPr>
              <a:t>Results</a:t>
            </a:r>
          </a:p>
        </p:txBody>
      </p:sp>
      <p:sp>
        <p:nvSpPr>
          <p:cNvPr id="23" name="TextBox 22">
            <a:extLst>
              <a:ext uri="{FF2B5EF4-FFF2-40B4-BE49-F238E27FC236}">
                <a16:creationId xmlns:a16="http://schemas.microsoft.com/office/drawing/2014/main" id="{556E3884-6771-BB52-8AA9-377ECB41D861}"/>
              </a:ext>
            </a:extLst>
          </p:cNvPr>
          <p:cNvSpPr txBox="1"/>
          <p:nvPr userDrawn="1"/>
        </p:nvSpPr>
        <p:spPr>
          <a:xfrm>
            <a:off x="612646" y="3538030"/>
            <a:ext cx="6355075" cy="246221"/>
          </a:xfrm>
          <a:prstGeom prst="rect">
            <a:avLst/>
          </a:prstGeom>
          <a:noFill/>
        </p:spPr>
        <p:txBody>
          <a:bodyPr wrap="square" lIns="0" tIns="0" rIns="0" bIns="0" rtlCol="0">
            <a:spAutoFit/>
          </a:bodyPr>
          <a:lstStyle/>
          <a:p>
            <a:pPr marL="0" indent="0" algn="l">
              <a:buClr>
                <a:srgbClr val="F70656"/>
              </a:buClr>
              <a:buFont typeface="Arial" panose="020B0604020202020204" pitchFamily="34" charset="0"/>
              <a:buNone/>
            </a:pPr>
            <a:r>
              <a:rPr lang="en-US" sz="1600" b="1">
                <a:solidFill>
                  <a:schemeClr val="tx2"/>
                </a:solidFill>
              </a:rPr>
              <a:t>Solution</a:t>
            </a:r>
          </a:p>
        </p:txBody>
      </p:sp>
      <p:sp>
        <p:nvSpPr>
          <p:cNvPr id="2" name="Online Image Placeholder 7">
            <a:extLst>
              <a:ext uri="{FF2B5EF4-FFF2-40B4-BE49-F238E27FC236}">
                <a16:creationId xmlns:a16="http://schemas.microsoft.com/office/drawing/2014/main" id="{269ADA46-9B4F-58BD-BE90-627E536D24DA}"/>
              </a:ext>
            </a:extLst>
          </p:cNvPr>
          <p:cNvSpPr>
            <a:spLocks noGrp="1"/>
          </p:cNvSpPr>
          <p:nvPr>
            <p:ph type="clipArt" sz="quarter" idx="24" hasCustomPrompt="1"/>
          </p:nvPr>
        </p:nvSpPr>
        <p:spPr>
          <a:xfrm>
            <a:off x="10422145" y="6310008"/>
            <a:ext cx="1157208" cy="262560"/>
          </a:xfrm>
          <a:blipFill>
            <a:blip r:embed="rId3"/>
            <a:stretch>
              <a:fillRect/>
            </a:stretch>
          </a:blipFill>
        </p:spPr>
        <p:txBody>
          <a:bodyPr/>
          <a:lstStyle>
            <a:lvl1pPr marL="14413" indent="0">
              <a:buFontTx/>
              <a:buNone/>
              <a:defRPr/>
            </a:lvl1pPr>
          </a:lstStyle>
          <a:p>
            <a:r>
              <a:rPr lang="en-GB"/>
              <a:t> </a:t>
            </a:r>
          </a:p>
        </p:txBody>
      </p:sp>
    </p:spTree>
    <p:extLst>
      <p:ext uri="{BB962C8B-B14F-4D97-AF65-F5344CB8AC3E}">
        <p14:creationId xmlns:p14="http://schemas.microsoft.com/office/powerpoint/2010/main" val="248989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A3753F-1E30-4FCC-2027-E0703F762DCD}"/>
              </a:ext>
            </a:extLst>
          </p:cNvPr>
          <p:cNvSpPr/>
          <p:nvPr userDrawn="1"/>
        </p:nvSpPr>
        <p:spPr>
          <a:xfrm>
            <a:off x="0" y="0"/>
            <a:ext cx="9103540" cy="6858000"/>
          </a:xfrm>
          <a:prstGeom prst="rect">
            <a:avLst/>
          </a:prstGeom>
          <a:gradFill>
            <a:gsLst>
              <a:gs pos="58000">
                <a:srgbClr val="6E05AA">
                  <a:alpha val="76000"/>
                </a:srgbClr>
              </a:gs>
              <a:gs pos="0">
                <a:srgbClr val="8E10C6">
                  <a:alpha val="50000"/>
                </a:srgbClr>
              </a:gs>
              <a:gs pos="100000">
                <a:srgbClr val="6E05AA">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058114" y="6008023"/>
            <a:ext cx="1619889" cy="367538"/>
          </a:xfrm>
          <a:prstGeom prst="rect">
            <a:avLst/>
          </a:prstGeom>
        </p:spPr>
      </p:pic>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4"/>
          <a:stretch>
            <a:fillRect/>
          </a:stretch>
        </p:blipFill>
        <p:spPr>
          <a:xfrm>
            <a:off x="14012244" y="4384548"/>
            <a:ext cx="1088171" cy="1611330"/>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bg1"/>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bg1"/>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dirty="0"/>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bg1"/>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Tree>
    <p:extLst>
      <p:ext uri="{BB962C8B-B14F-4D97-AF65-F5344CB8AC3E}">
        <p14:creationId xmlns:p14="http://schemas.microsoft.com/office/powerpoint/2010/main" val="276834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BF98E4-2993-3D9D-D9E8-129C9C06D24B}"/>
              </a:ext>
            </a:extLst>
          </p:cNvPr>
          <p:cNvSpPr/>
          <p:nvPr userDrawn="1"/>
        </p:nvSpPr>
        <p:spPr>
          <a:xfrm>
            <a:off x="0" y="0"/>
            <a:ext cx="9103540" cy="6858000"/>
          </a:xfrm>
          <a:prstGeom prst="rect">
            <a:avLst/>
          </a:prstGeom>
          <a:gradFill>
            <a:gsLst>
              <a:gs pos="58000">
                <a:srgbClr val="CDDAFC">
                  <a:alpha val="76000"/>
                </a:srgbClr>
              </a:gs>
              <a:gs pos="0">
                <a:srgbClr val="D9E0F0">
                  <a:alpha val="50000"/>
                </a:srgbClr>
              </a:gs>
              <a:gs pos="100000">
                <a:srgbClr val="C9D7FE">
                  <a:alpha val="0"/>
                </a:srgbClr>
              </a:gs>
            </a:gsLst>
            <a:lin ang="0" scaled="0"/>
          </a:gradFill>
          <a:ln w="222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tx1"/>
              </a:solidFill>
            </a:endParaRPr>
          </a:p>
        </p:txBody>
      </p:sp>
      <p:cxnSp>
        <p:nvCxnSpPr>
          <p:cNvPr id="7" name="Straight Connector 6">
            <a:extLst>
              <a:ext uri="{FF2B5EF4-FFF2-40B4-BE49-F238E27FC236}">
                <a16:creationId xmlns:a16="http://schemas.microsoft.com/office/drawing/2014/main" id="{970AF0EB-D4B9-BE49-8DC2-1AE8FD8A5B14}"/>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
        <p:nvSpPr>
          <p:cNvPr id="45" name="Oval 44">
            <a:extLst>
              <a:ext uri="{FF2B5EF4-FFF2-40B4-BE49-F238E27FC236}">
                <a16:creationId xmlns:a16="http://schemas.microsoft.com/office/drawing/2014/main" id="{A80DFAA7-1F4F-9C45-814F-AA3AF84CF117}"/>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Oval 45">
            <a:extLst>
              <a:ext uri="{FF2B5EF4-FFF2-40B4-BE49-F238E27FC236}">
                <a16:creationId xmlns:a16="http://schemas.microsoft.com/office/drawing/2014/main" id="{D0973336-ABBA-E942-911E-DAAAD420D92E}"/>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7" name="Oval 46">
            <a:extLst>
              <a:ext uri="{FF2B5EF4-FFF2-40B4-BE49-F238E27FC236}">
                <a16:creationId xmlns:a16="http://schemas.microsoft.com/office/drawing/2014/main" id="{D0981004-0F68-6D4F-BD18-E177DE1FB44F}"/>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Rectangle 47">
            <a:extLst>
              <a:ext uri="{FF2B5EF4-FFF2-40B4-BE49-F238E27FC236}">
                <a16:creationId xmlns:a16="http://schemas.microsoft.com/office/drawing/2014/main" id="{8AF29444-601F-F34B-9EF9-77EFA492B612}"/>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50" name="Oval 49">
            <a:extLst>
              <a:ext uri="{FF2B5EF4-FFF2-40B4-BE49-F238E27FC236}">
                <a16:creationId xmlns:a16="http://schemas.microsoft.com/office/drawing/2014/main" id="{5A7D3C9F-B977-4748-A292-34C40F4BAA31}"/>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1" name="Oval 50">
            <a:extLst>
              <a:ext uri="{FF2B5EF4-FFF2-40B4-BE49-F238E27FC236}">
                <a16:creationId xmlns:a16="http://schemas.microsoft.com/office/drawing/2014/main" id="{143206F2-104F-E84B-AC9F-5E15AB889D8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2" name="Oval 51">
            <a:extLst>
              <a:ext uri="{FF2B5EF4-FFF2-40B4-BE49-F238E27FC236}">
                <a16:creationId xmlns:a16="http://schemas.microsoft.com/office/drawing/2014/main" id="{3D85E306-5B19-244F-A5D8-906889F4499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E1EDDE7E-EFDB-5848-BAF2-12DCE978458E}"/>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nvGrpSpPr>
          <p:cNvPr id="10" name="Group 9">
            <a:extLst>
              <a:ext uri="{FF2B5EF4-FFF2-40B4-BE49-F238E27FC236}">
                <a16:creationId xmlns:a16="http://schemas.microsoft.com/office/drawing/2014/main" id="{54E5B488-FD0E-134B-9128-14CEDA39FE78}"/>
              </a:ext>
            </a:extLst>
          </p:cNvPr>
          <p:cNvGrpSpPr/>
          <p:nvPr userDrawn="1"/>
        </p:nvGrpSpPr>
        <p:grpSpPr>
          <a:xfrm>
            <a:off x="12431200" y="4770851"/>
            <a:ext cx="1376999" cy="1419507"/>
            <a:chOff x="12431200" y="4979663"/>
            <a:chExt cx="1376999" cy="1419507"/>
          </a:xfrm>
        </p:grpSpPr>
        <p:sp>
          <p:nvSpPr>
            <p:cNvPr id="58" name="Rectangle 57">
              <a:extLst>
                <a:ext uri="{FF2B5EF4-FFF2-40B4-BE49-F238E27FC236}">
                  <a16:creationId xmlns:a16="http://schemas.microsoft.com/office/drawing/2014/main" id="{C1DA6CC3-2D83-3746-9D98-57A5B1DA928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9" name="Oval 58">
              <a:extLst>
                <a:ext uri="{FF2B5EF4-FFF2-40B4-BE49-F238E27FC236}">
                  <a16:creationId xmlns:a16="http://schemas.microsoft.com/office/drawing/2014/main" id="{97939DD3-4C60-F64B-B8BF-4E4960D20C0B}"/>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0" name="Oval 59">
              <a:extLst>
                <a:ext uri="{FF2B5EF4-FFF2-40B4-BE49-F238E27FC236}">
                  <a16:creationId xmlns:a16="http://schemas.microsoft.com/office/drawing/2014/main" id="{A056785B-DE5C-9D43-9C9C-67BABDF40B5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CBBF644C-C458-ED47-A8E0-0C3FA83E3603}"/>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889E7178-3C8C-D547-B39F-980691489DBD}"/>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6536D20A-882A-D542-8E68-45E6AF54A734}"/>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176C946F-C602-9B4D-B02C-A25C6CB40A37}"/>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83068D31-C29A-E244-961C-2C77587F98C9}"/>
              </a:ext>
            </a:extLst>
          </p:cNvPr>
          <p:cNvGrpSpPr/>
          <p:nvPr userDrawn="1"/>
        </p:nvGrpSpPr>
        <p:grpSpPr>
          <a:xfrm>
            <a:off x="12431200" y="2675600"/>
            <a:ext cx="971741" cy="1940780"/>
            <a:chOff x="12431200" y="2678506"/>
            <a:chExt cx="971741" cy="1940780"/>
          </a:xfrm>
        </p:grpSpPr>
        <p:sp>
          <p:nvSpPr>
            <p:cNvPr id="49" name="Rectangle 48">
              <a:extLst>
                <a:ext uri="{FF2B5EF4-FFF2-40B4-BE49-F238E27FC236}">
                  <a16:creationId xmlns:a16="http://schemas.microsoft.com/office/drawing/2014/main" id="{5D39A7BC-F7CD-6941-9544-825A8E016969}"/>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54" name="Oval 53">
              <a:extLst>
                <a:ext uri="{FF2B5EF4-FFF2-40B4-BE49-F238E27FC236}">
                  <a16:creationId xmlns:a16="http://schemas.microsoft.com/office/drawing/2014/main" id="{EC35D024-ED51-5142-BFFB-D12DBF703D25}"/>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0F5AAAB5-0CE2-D949-9F5F-8A6BC72D2EF3}"/>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12719735-0F29-1E4C-B986-2AC28AE5C589}"/>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612E40C7-91D1-A94C-9DC8-18CA745B81EB}"/>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E051669A-9455-3A46-BB29-036B9C8DD3B6}"/>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981BC01-D1BC-4748-BE71-97EB2043C524}"/>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 name="TextBox 5">
            <a:extLst>
              <a:ext uri="{FF2B5EF4-FFF2-40B4-BE49-F238E27FC236}">
                <a16:creationId xmlns:a16="http://schemas.microsoft.com/office/drawing/2014/main" id="{CF43C44F-6AA5-5744-979F-361360ACEC3C}"/>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9" name="Picture 8">
            <a:extLst>
              <a:ext uri="{FF2B5EF4-FFF2-40B4-BE49-F238E27FC236}">
                <a16:creationId xmlns:a16="http://schemas.microsoft.com/office/drawing/2014/main" id="{D97DDCE2-F55F-4A4E-BC70-23C4C12CDA09}"/>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31" name="Footer Placeholder 30">
            <a:extLst>
              <a:ext uri="{FF2B5EF4-FFF2-40B4-BE49-F238E27FC236}">
                <a16:creationId xmlns:a16="http://schemas.microsoft.com/office/drawing/2014/main" id="{8DF6E636-ACE0-354E-AA46-45811ECA241D}"/>
              </a:ext>
            </a:extLst>
          </p:cNvPr>
          <p:cNvSpPr>
            <a:spLocks noGrp="1"/>
          </p:cNvSpPr>
          <p:nvPr>
            <p:ph type="ftr" sz="quarter" idx="27"/>
          </p:nvPr>
        </p:nvSpPr>
        <p:spPr/>
        <p:txBody>
          <a:bodyPr/>
          <a:lstStyle/>
          <a:p>
            <a:r>
              <a:rPr lang="en-US" dirty="0"/>
              <a:t>© 2023 AVEVA Group plc and its subsidiaries. All rights reserved.</a:t>
            </a:r>
            <a:endParaRPr lang="en-GB" dirty="0"/>
          </a:p>
        </p:txBody>
      </p:sp>
      <p:sp>
        <p:nvSpPr>
          <p:cNvPr id="32" name="Slide Number Placeholder 31">
            <a:extLst>
              <a:ext uri="{FF2B5EF4-FFF2-40B4-BE49-F238E27FC236}">
                <a16:creationId xmlns:a16="http://schemas.microsoft.com/office/drawing/2014/main" id="{C86032D2-3DDE-034B-B7DC-88B0AA27E3EA}"/>
              </a:ext>
            </a:extLst>
          </p:cNvPr>
          <p:cNvSpPr>
            <a:spLocks noGrp="1"/>
          </p:cNvSpPr>
          <p:nvPr>
            <p:ph type="sldNum" sz="quarter" idx="28"/>
          </p:nvPr>
        </p:nvSpPr>
        <p:spPr/>
        <p:txBody>
          <a:bodyPr/>
          <a:lstStyle/>
          <a:p>
            <a:fld id="{267CDB12-45E5-4FD7-AE50-9CB5AFC72BA1}" type="slidenum">
              <a:rPr lang="en-GB" smtClean="0"/>
              <a:pPr/>
              <a:t>‹#›</a:t>
            </a:fld>
            <a:endParaRPr lang="en-GB" dirty="0"/>
          </a:p>
        </p:txBody>
      </p:sp>
      <p:sp>
        <p:nvSpPr>
          <p:cNvPr id="39" name="Text Placeholder 2">
            <a:extLst>
              <a:ext uri="{FF2B5EF4-FFF2-40B4-BE49-F238E27FC236}">
                <a16:creationId xmlns:a16="http://schemas.microsoft.com/office/drawing/2014/main" id="{CDFA5BD6-4363-4C47-AC33-403F25B48305}"/>
              </a:ext>
            </a:extLst>
          </p:cNvPr>
          <p:cNvSpPr>
            <a:spLocks noGrp="1"/>
          </p:cNvSpPr>
          <p:nvPr>
            <p:ph type="body" sz="quarter" idx="16" hasCustomPrompt="1"/>
          </p:nvPr>
        </p:nvSpPr>
        <p:spPr>
          <a:xfrm>
            <a:off x="612648" y="4453128"/>
            <a:ext cx="5943600" cy="320040"/>
          </a:xfrm>
        </p:spPr>
        <p:txBody>
          <a:bodyPr anchor="ctr">
            <a:noAutofit/>
          </a:bodyPr>
          <a:lstStyle>
            <a:lvl1pPr marL="0" indent="0">
              <a:spcAft>
                <a:spcPts val="1000"/>
              </a:spcAft>
              <a:buNone/>
              <a:defRPr sz="1800" b="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Optional Subtitle</a:t>
            </a:r>
          </a:p>
        </p:txBody>
      </p:sp>
      <p:sp>
        <p:nvSpPr>
          <p:cNvPr id="40" name="Text Placeholder 7">
            <a:extLst>
              <a:ext uri="{FF2B5EF4-FFF2-40B4-BE49-F238E27FC236}">
                <a16:creationId xmlns:a16="http://schemas.microsoft.com/office/drawing/2014/main" id="{EA27EBE6-1BE1-4B9B-82C0-597CBBE6F24F}"/>
              </a:ext>
            </a:extLst>
          </p:cNvPr>
          <p:cNvSpPr>
            <a:spLocks noGrp="1"/>
          </p:cNvSpPr>
          <p:nvPr>
            <p:ph type="body" sz="quarter" idx="12" hasCustomPrompt="1"/>
          </p:nvPr>
        </p:nvSpPr>
        <p:spPr>
          <a:xfrm>
            <a:off x="612648" y="2752344"/>
            <a:ext cx="7031736" cy="1362456"/>
          </a:xfrm>
        </p:spPr>
        <p:txBody>
          <a:bodyPr anchor="t">
            <a:noAutofit/>
          </a:bodyPr>
          <a:lstStyle>
            <a:lvl1pPr marL="0" indent="0">
              <a:lnSpc>
                <a:spcPct val="95000"/>
              </a:lnSpc>
              <a:spcBef>
                <a:spcPts val="0"/>
              </a:spcBef>
              <a:spcAft>
                <a:spcPts val="900"/>
              </a:spcAft>
              <a:buNone/>
              <a:defRPr sz="5400" b="0" i="0" cap="none" baseline="0">
                <a:solidFill>
                  <a:schemeClr val="tx2"/>
                </a:solidFill>
                <a:latin typeface="+mj-lt"/>
                <a:cs typeface="Calibri" panose="020F0502020204030204" pitchFamily="34" charset="0"/>
              </a:defRPr>
            </a:lvl1pPr>
            <a:lvl2pPr marL="0" indent="0">
              <a:lnSpc>
                <a:spcPct val="95000"/>
              </a:lnSpc>
              <a:spcBef>
                <a:spcPts val="0"/>
              </a:spcBef>
              <a:spcAft>
                <a:spcPts val="0"/>
              </a:spcAft>
              <a:buNone/>
              <a:defRPr sz="4400" b="0" i="0" cap="none" baseline="0">
                <a:solidFill>
                  <a:schemeClr val="bg1"/>
                </a:solidFill>
                <a:latin typeface="Calibri" panose="020F0502020204030204" pitchFamily="34" charset="0"/>
                <a:cs typeface="Calibri" panose="020F0502020204030204" pitchFamily="34" charset="0"/>
              </a:defRPr>
            </a:lvl2pPr>
          </a:lstStyle>
          <a:p>
            <a:pPr lvl="0"/>
            <a:r>
              <a:rPr lang="en-US" dirty="0"/>
              <a:t>Presentation Title</a:t>
            </a:r>
          </a:p>
        </p:txBody>
      </p:sp>
      <p:sp>
        <p:nvSpPr>
          <p:cNvPr id="41" name="Text Placeholder 2">
            <a:extLst>
              <a:ext uri="{FF2B5EF4-FFF2-40B4-BE49-F238E27FC236}">
                <a16:creationId xmlns:a16="http://schemas.microsoft.com/office/drawing/2014/main" id="{14768FB9-A501-4263-A01A-C91C2760581E}"/>
              </a:ext>
            </a:extLst>
          </p:cNvPr>
          <p:cNvSpPr>
            <a:spLocks noGrp="1"/>
          </p:cNvSpPr>
          <p:nvPr>
            <p:ph type="body" sz="quarter" idx="19" hasCustomPrompt="1"/>
          </p:nvPr>
        </p:nvSpPr>
        <p:spPr>
          <a:xfrm>
            <a:off x="612648" y="5008346"/>
            <a:ext cx="5943600" cy="320040"/>
          </a:xfrm>
        </p:spPr>
        <p:txBody>
          <a:bodyPr anchor="ctr">
            <a:noAutofit/>
          </a:bodyPr>
          <a:lstStyle>
            <a:lvl1pPr marL="0" indent="0">
              <a:spcAft>
                <a:spcPts val="1000"/>
              </a:spcAft>
              <a:buNone/>
              <a:defRPr sz="1400" b="0">
                <a:solidFill>
                  <a:schemeClr val="tx2"/>
                </a:solidFill>
                <a:latin typeface="Calibri" panose="020F0502020204030204" pitchFamily="34" charset="0"/>
                <a:cs typeface="Calibri" panose="020F0502020204030204" pitchFamily="34" charset="0"/>
              </a:defRPr>
            </a:lvl1pPr>
            <a:lvl2pPr marL="0" indent="0">
              <a:spcAft>
                <a:spcPts val="4200"/>
              </a:spcAft>
              <a:buNone/>
              <a:defRPr sz="1800"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6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GB" dirty="0"/>
              <a:t>Presented By: Name Goes Here</a:t>
            </a:r>
          </a:p>
        </p:txBody>
      </p:sp>
      <p:sp>
        <p:nvSpPr>
          <p:cNvPr id="42" name="Text Placeholder 2">
            <a:extLst>
              <a:ext uri="{FF2B5EF4-FFF2-40B4-BE49-F238E27FC236}">
                <a16:creationId xmlns:a16="http://schemas.microsoft.com/office/drawing/2014/main" id="{AE89180D-E686-4531-B604-C72D0CD8A895}"/>
              </a:ext>
            </a:extLst>
          </p:cNvPr>
          <p:cNvSpPr>
            <a:spLocks noGrp="1"/>
          </p:cNvSpPr>
          <p:nvPr>
            <p:ph type="body" sz="quarter" idx="20" hasCustomPrompt="1"/>
          </p:nvPr>
        </p:nvSpPr>
        <p:spPr>
          <a:xfrm>
            <a:off x="612648" y="2139696"/>
            <a:ext cx="2971800" cy="265176"/>
          </a:xfrm>
        </p:spPr>
        <p:txBody>
          <a:bodyPr anchor="ctr">
            <a:noAutofit/>
          </a:bodyPr>
          <a:lstStyle>
            <a:lvl1pPr marL="0" indent="0">
              <a:spcAft>
                <a:spcPts val="1000"/>
              </a:spcAft>
              <a:buNone/>
              <a:defRPr sz="1600" b="0" cap="all" baseline="0">
                <a:solidFill>
                  <a:schemeClr val="tx2"/>
                </a:solidFill>
                <a:latin typeface="+mn-lt"/>
                <a:cs typeface="Calibri" panose="020F0502020204030204" pitchFamily="34" charset="0"/>
              </a:defRPr>
            </a:lvl1pPr>
            <a:lvl2pPr marL="0" indent="0">
              <a:spcAft>
                <a:spcPts val="4200"/>
              </a:spcAft>
              <a:buNone/>
              <a:defRPr b="0">
                <a:solidFill>
                  <a:schemeClr val="bg1"/>
                </a:solidFill>
                <a:latin typeface="Calibri" panose="020F0502020204030204" pitchFamily="34" charset="0"/>
                <a:cs typeface="Calibri" panose="020F0502020204030204" pitchFamily="34" charset="0"/>
              </a:defRPr>
            </a:lvl2pPr>
            <a:lvl3pPr marL="0" indent="0">
              <a:buFont typeface="Arial" panose="020B0604020202020204" pitchFamily="34" charset="0"/>
              <a:buNone/>
              <a:defRPr sz="1400">
                <a:solidFill>
                  <a:schemeClr val="bg1"/>
                </a:solidFill>
                <a:latin typeface="Calibri" panose="020F0502020204030204" pitchFamily="34" charset="0"/>
                <a:cs typeface="Calibri" panose="020F0502020204030204" pitchFamily="34" charset="0"/>
              </a:defRPr>
            </a:lvl3pPr>
            <a:lvl4pPr marL="0" indent="0">
              <a:buNone/>
              <a:defRPr sz="1400"/>
            </a:lvl4pPr>
            <a:lvl5pPr marL="0" indent="0">
              <a:buNone/>
              <a:defRPr sz="1400"/>
            </a:lvl5pPr>
          </a:lstStyle>
          <a:p>
            <a:pPr lvl="0"/>
            <a:r>
              <a:rPr lang="en-US" dirty="0"/>
              <a:t>Insert date</a:t>
            </a:r>
          </a:p>
        </p:txBody>
      </p:sp>
      <p:sp>
        <p:nvSpPr>
          <p:cNvPr id="38" name="TextBox 37">
            <a:extLst>
              <a:ext uri="{FF2B5EF4-FFF2-40B4-BE49-F238E27FC236}">
                <a16:creationId xmlns:a16="http://schemas.microsoft.com/office/drawing/2014/main" id="{CF857897-2467-412C-A1AE-8E0A4372B657}"/>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2" name="Group 4">
            <a:extLst>
              <a:ext uri="{FF2B5EF4-FFF2-40B4-BE49-F238E27FC236}">
                <a16:creationId xmlns:a16="http://schemas.microsoft.com/office/drawing/2014/main" id="{03B5774C-A03F-B474-F7D1-22C6C0D993A5}"/>
              </a:ext>
            </a:extLst>
          </p:cNvPr>
          <p:cNvGrpSpPr>
            <a:grpSpLocks noChangeAspect="1"/>
          </p:cNvGrpSpPr>
          <p:nvPr userDrawn="1"/>
        </p:nvGrpSpPr>
        <p:grpSpPr bwMode="auto">
          <a:xfrm>
            <a:off x="10058403" y="6005505"/>
            <a:ext cx="1627188" cy="374649"/>
            <a:chOff x="6336" y="3783"/>
            <a:chExt cx="1025" cy="236"/>
          </a:xfrm>
          <a:solidFill>
            <a:schemeClr val="tx2"/>
          </a:solidFill>
        </p:grpSpPr>
        <p:sp>
          <p:nvSpPr>
            <p:cNvPr id="5" name="Freeform 5">
              <a:extLst>
                <a:ext uri="{FF2B5EF4-FFF2-40B4-BE49-F238E27FC236}">
                  <a16:creationId xmlns:a16="http://schemas.microsoft.com/office/drawing/2014/main" id="{432AED36-6F8F-16CC-BC26-DC9BD7B5FA05}"/>
                </a:ext>
              </a:extLst>
            </p:cNvPr>
            <p:cNvSpPr>
              <a:spLocks/>
            </p:cNvSpPr>
            <p:nvPr userDrawn="1"/>
          </p:nvSpPr>
          <p:spPr bwMode="auto">
            <a:xfrm>
              <a:off x="6550" y="3783"/>
              <a:ext cx="204" cy="236"/>
            </a:xfrm>
            <a:custGeom>
              <a:avLst/>
              <a:gdLst>
                <a:gd name="T0" fmla="*/ 626 w 634"/>
                <a:gd name="T1" fmla="*/ 0 h 725"/>
                <a:gd name="T2" fmla="*/ 626 w 634"/>
                <a:gd name="T3" fmla="*/ 0 h 725"/>
                <a:gd name="T4" fmla="*/ 527 w 634"/>
                <a:gd name="T5" fmla="*/ 0 h 725"/>
                <a:gd name="T6" fmla="*/ 519 w 634"/>
                <a:gd name="T7" fmla="*/ 6 h 725"/>
                <a:gd name="T8" fmla="*/ 326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1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4" y="0"/>
                    <a:pt x="520" y="2"/>
                    <a:pt x="519" y="6"/>
                  </a:cubicBezTo>
                  <a:lnTo>
                    <a:pt x="326" y="456"/>
                  </a:lnTo>
                  <a:cubicBezTo>
                    <a:pt x="323" y="462"/>
                    <a:pt x="313" y="462"/>
                    <a:pt x="310" y="456"/>
                  </a:cubicBezTo>
                  <a:lnTo>
                    <a:pt x="117" y="6"/>
                  </a:lnTo>
                  <a:cubicBezTo>
                    <a:pt x="116" y="2"/>
                    <a:pt x="112" y="0"/>
                    <a:pt x="108" y="0"/>
                  </a:cubicBezTo>
                  <a:lnTo>
                    <a:pt x="9" y="0"/>
                  </a:lnTo>
                  <a:cubicBezTo>
                    <a:pt x="4" y="0"/>
                    <a:pt x="0" y="5"/>
                    <a:pt x="2" y="9"/>
                  </a:cubicBezTo>
                  <a:lnTo>
                    <a:pt x="311"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6">
              <a:extLst>
                <a:ext uri="{FF2B5EF4-FFF2-40B4-BE49-F238E27FC236}">
                  <a16:creationId xmlns:a16="http://schemas.microsoft.com/office/drawing/2014/main" id="{D8B5A6D3-4187-55A3-1E3F-7A9759EF52E6}"/>
                </a:ext>
              </a:extLst>
            </p:cNvPr>
            <p:cNvSpPr>
              <a:spLocks noEditPoints="1"/>
            </p:cNvSpPr>
            <p:nvPr userDrawn="1"/>
          </p:nvSpPr>
          <p:spPr bwMode="auto">
            <a:xfrm>
              <a:off x="6336" y="3783"/>
              <a:ext cx="237" cy="236"/>
            </a:xfrm>
            <a:custGeom>
              <a:avLst/>
              <a:gdLst>
                <a:gd name="T0" fmla="*/ 326 w 736"/>
                <a:gd name="T1" fmla="*/ 466 h 724"/>
                <a:gd name="T2" fmla="*/ 326 w 736"/>
                <a:gd name="T3" fmla="*/ 466 h 724"/>
                <a:gd name="T4" fmla="*/ 411 w 736"/>
                <a:gd name="T5" fmla="*/ 268 h 724"/>
                <a:gd name="T6" fmla="*/ 426 w 736"/>
                <a:gd name="T7" fmla="*/ 268 h 724"/>
                <a:gd name="T8" fmla="*/ 511 w 736"/>
                <a:gd name="T9" fmla="*/ 466 h 724"/>
                <a:gd name="T10" fmla="*/ 326 w 736"/>
                <a:gd name="T11" fmla="*/ 466 h 724"/>
                <a:gd name="T12" fmla="*/ 426 w 736"/>
                <a:gd name="T13" fmla="*/ 6 h 724"/>
                <a:gd name="T14" fmla="*/ 426 w 736"/>
                <a:gd name="T15" fmla="*/ 6 h 724"/>
                <a:gd name="T16" fmla="*/ 409 w 736"/>
                <a:gd name="T17" fmla="*/ 6 h 724"/>
                <a:gd name="T18" fmla="*/ 211 w 736"/>
                <a:gd name="T19" fmla="*/ 466 h 724"/>
                <a:gd name="T20" fmla="*/ 7 w 736"/>
                <a:gd name="T21" fmla="*/ 466 h 724"/>
                <a:gd name="T22" fmla="*/ 1 w 736"/>
                <a:gd name="T23" fmla="*/ 475 h 724"/>
                <a:gd name="T24" fmla="*/ 40 w 736"/>
                <a:gd name="T25" fmla="*/ 560 h 724"/>
                <a:gd name="T26" fmla="*/ 53 w 736"/>
                <a:gd name="T27" fmla="*/ 569 h 724"/>
                <a:gd name="T28" fmla="*/ 167 w 736"/>
                <a:gd name="T29" fmla="*/ 569 h 724"/>
                <a:gd name="T30" fmla="*/ 104 w 736"/>
                <a:gd name="T31" fmla="*/ 715 h 724"/>
                <a:gd name="T32" fmla="*/ 111 w 736"/>
                <a:gd name="T33" fmla="*/ 724 h 724"/>
                <a:gd name="T34" fmla="*/ 209 w 736"/>
                <a:gd name="T35" fmla="*/ 724 h 724"/>
                <a:gd name="T36" fmla="*/ 218 w 736"/>
                <a:gd name="T37" fmla="*/ 719 h 724"/>
                <a:gd name="T38" fmla="*/ 282 w 736"/>
                <a:gd name="T39" fmla="*/ 569 h 724"/>
                <a:gd name="T40" fmla="*/ 555 w 736"/>
                <a:gd name="T41" fmla="*/ 569 h 724"/>
                <a:gd name="T42" fmla="*/ 619 w 736"/>
                <a:gd name="T43" fmla="*/ 719 h 724"/>
                <a:gd name="T44" fmla="*/ 628 w 736"/>
                <a:gd name="T45" fmla="*/ 724 h 724"/>
                <a:gd name="T46" fmla="*/ 727 w 736"/>
                <a:gd name="T47" fmla="*/ 724 h 724"/>
                <a:gd name="T48" fmla="*/ 734 w 736"/>
                <a:gd name="T49" fmla="*/ 715 h 724"/>
                <a:gd name="T50" fmla="*/ 426 w 736"/>
                <a:gd name="T51"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6" h="724">
                  <a:moveTo>
                    <a:pt x="326" y="466"/>
                  </a:moveTo>
                  <a:lnTo>
                    <a:pt x="326" y="466"/>
                  </a:lnTo>
                  <a:lnTo>
                    <a:pt x="411" y="268"/>
                  </a:lnTo>
                  <a:cubicBezTo>
                    <a:pt x="414" y="261"/>
                    <a:pt x="423" y="261"/>
                    <a:pt x="426" y="268"/>
                  </a:cubicBezTo>
                  <a:lnTo>
                    <a:pt x="511" y="466"/>
                  </a:lnTo>
                  <a:lnTo>
                    <a:pt x="326" y="466"/>
                  </a:lnTo>
                  <a:close/>
                  <a:moveTo>
                    <a:pt x="426" y="6"/>
                  </a:moveTo>
                  <a:lnTo>
                    <a:pt x="426" y="6"/>
                  </a:lnTo>
                  <a:cubicBezTo>
                    <a:pt x="423" y="0"/>
                    <a:pt x="412" y="0"/>
                    <a:pt x="409" y="6"/>
                  </a:cubicBezTo>
                  <a:lnTo>
                    <a:pt x="211" y="466"/>
                  </a:lnTo>
                  <a:lnTo>
                    <a:pt x="7" y="466"/>
                  </a:lnTo>
                  <a:cubicBezTo>
                    <a:pt x="2" y="466"/>
                    <a:pt x="0" y="471"/>
                    <a:pt x="1" y="475"/>
                  </a:cubicBezTo>
                  <a:lnTo>
                    <a:pt x="40" y="560"/>
                  </a:lnTo>
                  <a:cubicBezTo>
                    <a:pt x="42" y="566"/>
                    <a:pt x="47" y="569"/>
                    <a:pt x="53" y="569"/>
                  </a:cubicBezTo>
                  <a:lnTo>
                    <a:pt x="167" y="569"/>
                  </a:lnTo>
                  <a:lnTo>
                    <a:pt x="104" y="715"/>
                  </a:lnTo>
                  <a:cubicBezTo>
                    <a:pt x="102" y="719"/>
                    <a:pt x="106" y="724"/>
                    <a:pt x="111" y="724"/>
                  </a:cubicBezTo>
                  <a:lnTo>
                    <a:pt x="209" y="724"/>
                  </a:lnTo>
                  <a:cubicBezTo>
                    <a:pt x="213" y="724"/>
                    <a:pt x="216" y="722"/>
                    <a:pt x="218" y="719"/>
                  </a:cubicBezTo>
                  <a:lnTo>
                    <a:pt x="282" y="569"/>
                  </a:lnTo>
                  <a:lnTo>
                    <a:pt x="555" y="569"/>
                  </a:lnTo>
                  <a:lnTo>
                    <a:pt x="619" y="719"/>
                  </a:lnTo>
                  <a:cubicBezTo>
                    <a:pt x="621" y="722"/>
                    <a:pt x="624" y="724"/>
                    <a:pt x="628" y="724"/>
                  </a:cubicBezTo>
                  <a:lnTo>
                    <a:pt x="727" y="724"/>
                  </a:lnTo>
                  <a:cubicBezTo>
                    <a:pt x="732" y="724"/>
                    <a:pt x="736" y="719"/>
                    <a:pt x="734" y="715"/>
                  </a:cubicBezTo>
                  <a:lnTo>
                    <a:pt x="426"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5E404D09-6290-F93C-9198-DDD01CECE969}"/>
                </a:ext>
              </a:extLst>
            </p:cNvPr>
            <p:cNvSpPr>
              <a:spLocks/>
            </p:cNvSpPr>
            <p:nvPr userDrawn="1"/>
          </p:nvSpPr>
          <p:spPr bwMode="auto">
            <a:xfrm>
              <a:off x="6975" y="3783"/>
              <a:ext cx="205" cy="236"/>
            </a:xfrm>
            <a:custGeom>
              <a:avLst/>
              <a:gdLst>
                <a:gd name="T0" fmla="*/ 626 w 634"/>
                <a:gd name="T1" fmla="*/ 0 h 725"/>
                <a:gd name="T2" fmla="*/ 626 w 634"/>
                <a:gd name="T3" fmla="*/ 0 h 725"/>
                <a:gd name="T4" fmla="*/ 527 w 634"/>
                <a:gd name="T5" fmla="*/ 0 h 725"/>
                <a:gd name="T6" fmla="*/ 519 w 634"/>
                <a:gd name="T7" fmla="*/ 6 h 725"/>
                <a:gd name="T8" fmla="*/ 325 w 634"/>
                <a:gd name="T9" fmla="*/ 456 h 725"/>
                <a:gd name="T10" fmla="*/ 310 w 634"/>
                <a:gd name="T11" fmla="*/ 456 h 725"/>
                <a:gd name="T12" fmla="*/ 117 w 634"/>
                <a:gd name="T13" fmla="*/ 6 h 725"/>
                <a:gd name="T14" fmla="*/ 108 w 634"/>
                <a:gd name="T15" fmla="*/ 0 h 725"/>
                <a:gd name="T16" fmla="*/ 9 w 634"/>
                <a:gd name="T17" fmla="*/ 0 h 725"/>
                <a:gd name="T18" fmla="*/ 2 w 634"/>
                <a:gd name="T19" fmla="*/ 9 h 725"/>
                <a:gd name="T20" fmla="*/ 310 w 634"/>
                <a:gd name="T21" fmla="*/ 718 h 725"/>
                <a:gd name="T22" fmla="*/ 327 w 634"/>
                <a:gd name="T23" fmla="*/ 718 h 725"/>
                <a:gd name="T24" fmla="*/ 632 w 634"/>
                <a:gd name="T25" fmla="*/ 9 h 725"/>
                <a:gd name="T26" fmla="*/ 626 w 634"/>
                <a:gd name="T27" fmla="*/ 0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725">
                  <a:moveTo>
                    <a:pt x="626" y="0"/>
                  </a:moveTo>
                  <a:lnTo>
                    <a:pt x="626" y="0"/>
                  </a:lnTo>
                  <a:lnTo>
                    <a:pt x="527" y="0"/>
                  </a:lnTo>
                  <a:cubicBezTo>
                    <a:pt x="523" y="0"/>
                    <a:pt x="520" y="2"/>
                    <a:pt x="519" y="6"/>
                  </a:cubicBezTo>
                  <a:lnTo>
                    <a:pt x="325" y="456"/>
                  </a:lnTo>
                  <a:cubicBezTo>
                    <a:pt x="323" y="462"/>
                    <a:pt x="313" y="462"/>
                    <a:pt x="310" y="456"/>
                  </a:cubicBezTo>
                  <a:lnTo>
                    <a:pt x="117" y="6"/>
                  </a:lnTo>
                  <a:cubicBezTo>
                    <a:pt x="115" y="2"/>
                    <a:pt x="112" y="0"/>
                    <a:pt x="108" y="0"/>
                  </a:cubicBezTo>
                  <a:lnTo>
                    <a:pt x="9" y="0"/>
                  </a:lnTo>
                  <a:cubicBezTo>
                    <a:pt x="4" y="0"/>
                    <a:pt x="0" y="5"/>
                    <a:pt x="2" y="9"/>
                  </a:cubicBezTo>
                  <a:lnTo>
                    <a:pt x="310" y="718"/>
                  </a:lnTo>
                  <a:cubicBezTo>
                    <a:pt x="314" y="725"/>
                    <a:pt x="324" y="725"/>
                    <a:pt x="327" y="718"/>
                  </a:cubicBezTo>
                  <a:lnTo>
                    <a:pt x="632" y="9"/>
                  </a:lnTo>
                  <a:cubicBezTo>
                    <a:pt x="634" y="5"/>
                    <a:pt x="631" y="0"/>
                    <a:pt x="6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5FCE9A3D-D5A0-417F-CABC-21170B96E8EB}"/>
                </a:ext>
              </a:extLst>
            </p:cNvPr>
            <p:cNvSpPr>
              <a:spLocks noEditPoints="1"/>
            </p:cNvSpPr>
            <p:nvPr userDrawn="1"/>
          </p:nvSpPr>
          <p:spPr bwMode="auto">
            <a:xfrm>
              <a:off x="7156" y="3783"/>
              <a:ext cx="205" cy="236"/>
            </a:xfrm>
            <a:custGeom>
              <a:avLst/>
              <a:gdLst>
                <a:gd name="T0" fmla="*/ 223 w 633"/>
                <a:gd name="T1" fmla="*/ 466 h 724"/>
                <a:gd name="T2" fmla="*/ 223 w 633"/>
                <a:gd name="T3" fmla="*/ 466 h 724"/>
                <a:gd name="T4" fmla="*/ 308 w 633"/>
                <a:gd name="T5" fmla="*/ 268 h 724"/>
                <a:gd name="T6" fmla="*/ 324 w 633"/>
                <a:gd name="T7" fmla="*/ 268 h 724"/>
                <a:gd name="T8" fmla="*/ 409 w 633"/>
                <a:gd name="T9" fmla="*/ 466 h 724"/>
                <a:gd name="T10" fmla="*/ 223 w 633"/>
                <a:gd name="T11" fmla="*/ 466 h 724"/>
                <a:gd name="T12" fmla="*/ 323 w 633"/>
                <a:gd name="T13" fmla="*/ 6 h 724"/>
                <a:gd name="T14" fmla="*/ 323 w 633"/>
                <a:gd name="T15" fmla="*/ 6 h 724"/>
                <a:gd name="T16" fmla="*/ 307 w 633"/>
                <a:gd name="T17" fmla="*/ 6 h 724"/>
                <a:gd name="T18" fmla="*/ 2 w 633"/>
                <a:gd name="T19" fmla="*/ 715 h 724"/>
                <a:gd name="T20" fmla="*/ 8 w 633"/>
                <a:gd name="T21" fmla="*/ 724 h 724"/>
                <a:gd name="T22" fmla="*/ 107 w 633"/>
                <a:gd name="T23" fmla="*/ 724 h 724"/>
                <a:gd name="T24" fmla="*/ 115 w 633"/>
                <a:gd name="T25" fmla="*/ 719 h 724"/>
                <a:gd name="T26" fmla="*/ 179 w 633"/>
                <a:gd name="T27" fmla="*/ 569 h 724"/>
                <a:gd name="T28" fmla="*/ 453 w 633"/>
                <a:gd name="T29" fmla="*/ 569 h 724"/>
                <a:gd name="T30" fmla="*/ 517 w 633"/>
                <a:gd name="T31" fmla="*/ 719 h 724"/>
                <a:gd name="T32" fmla="*/ 525 w 633"/>
                <a:gd name="T33" fmla="*/ 724 h 724"/>
                <a:gd name="T34" fmla="*/ 625 w 633"/>
                <a:gd name="T35" fmla="*/ 724 h 724"/>
                <a:gd name="T36" fmla="*/ 631 w 633"/>
                <a:gd name="T37" fmla="*/ 715 h 724"/>
                <a:gd name="T38" fmla="*/ 323 w 633"/>
                <a:gd name="T39" fmla="*/ 6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3" h="724">
                  <a:moveTo>
                    <a:pt x="223" y="466"/>
                  </a:moveTo>
                  <a:lnTo>
                    <a:pt x="223" y="466"/>
                  </a:lnTo>
                  <a:lnTo>
                    <a:pt x="308" y="268"/>
                  </a:lnTo>
                  <a:cubicBezTo>
                    <a:pt x="311" y="261"/>
                    <a:pt x="321" y="261"/>
                    <a:pt x="324" y="268"/>
                  </a:cubicBezTo>
                  <a:lnTo>
                    <a:pt x="409" y="466"/>
                  </a:lnTo>
                  <a:lnTo>
                    <a:pt x="223" y="466"/>
                  </a:lnTo>
                  <a:close/>
                  <a:moveTo>
                    <a:pt x="323" y="6"/>
                  </a:moveTo>
                  <a:lnTo>
                    <a:pt x="323" y="6"/>
                  </a:lnTo>
                  <a:cubicBezTo>
                    <a:pt x="320" y="0"/>
                    <a:pt x="310" y="0"/>
                    <a:pt x="307" y="6"/>
                  </a:cubicBezTo>
                  <a:lnTo>
                    <a:pt x="2" y="715"/>
                  </a:lnTo>
                  <a:cubicBezTo>
                    <a:pt x="0" y="719"/>
                    <a:pt x="3" y="724"/>
                    <a:pt x="8" y="724"/>
                  </a:cubicBezTo>
                  <a:lnTo>
                    <a:pt x="107" y="724"/>
                  </a:lnTo>
                  <a:cubicBezTo>
                    <a:pt x="110" y="724"/>
                    <a:pt x="114" y="722"/>
                    <a:pt x="115" y="719"/>
                  </a:cubicBezTo>
                  <a:lnTo>
                    <a:pt x="179" y="569"/>
                  </a:lnTo>
                  <a:lnTo>
                    <a:pt x="453" y="569"/>
                  </a:lnTo>
                  <a:lnTo>
                    <a:pt x="517" y="719"/>
                  </a:lnTo>
                  <a:cubicBezTo>
                    <a:pt x="518" y="722"/>
                    <a:pt x="522" y="724"/>
                    <a:pt x="525" y="724"/>
                  </a:cubicBezTo>
                  <a:lnTo>
                    <a:pt x="625" y="724"/>
                  </a:lnTo>
                  <a:cubicBezTo>
                    <a:pt x="630" y="724"/>
                    <a:pt x="633" y="719"/>
                    <a:pt x="631" y="715"/>
                  </a:cubicBezTo>
                  <a:lnTo>
                    <a:pt x="323"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F2B754DB-E65C-86FC-F1D3-D8BC8EBE4E20}"/>
                </a:ext>
              </a:extLst>
            </p:cNvPr>
            <p:cNvSpPr>
              <a:spLocks/>
            </p:cNvSpPr>
            <p:nvPr userDrawn="1"/>
          </p:nvSpPr>
          <p:spPr bwMode="auto">
            <a:xfrm>
              <a:off x="6788" y="3783"/>
              <a:ext cx="155" cy="34"/>
            </a:xfrm>
            <a:custGeom>
              <a:avLst/>
              <a:gdLst>
                <a:gd name="T0" fmla="*/ 473 w 480"/>
                <a:gd name="T1" fmla="*/ 0 h 105"/>
                <a:gd name="T2" fmla="*/ 473 w 480"/>
                <a:gd name="T3" fmla="*/ 0 h 105"/>
                <a:gd name="T4" fmla="*/ 7 w 480"/>
                <a:gd name="T5" fmla="*/ 0 h 105"/>
                <a:gd name="T6" fmla="*/ 0 w 480"/>
                <a:gd name="T7" fmla="*/ 6 h 105"/>
                <a:gd name="T8" fmla="*/ 0 w 480"/>
                <a:gd name="T9" fmla="*/ 98 h 105"/>
                <a:gd name="T10" fmla="*/ 7 w 480"/>
                <a:gd name="T11" fmla="*/ 105 h 105"/>
                <a:gd name="T12" fmla="*/ 473 w 480"/>
                <a:gd name="T13" fmla="*/ 105 h 105"/>
                <a:gd name="T14" fmla="*/ 480 w 480"/>
                <a:gd name="T15" fmla="*/ 98 h 105"/>
                <a:gd name="T16" fmla="*/ 480 w 480"/>
                <a:gd name="T17" fmla="*/ 6 h 105"/>
                <a:gd name="T18" fmla="*/ 473 w 48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5">
                  <a:moveTo>
                    <a:pt x="473" y="0"/>
                  </a:moveTo>
                  <a:lnTo>
                    <a:pt x="473" y="0"/>
                  </a:lnTo>
                  <a:lnTo>
                    <a:pt x="7" y="0"/>
                  </a:lnTo>
                  <a:cubicBezTo>
                    <a:pt x="3" y="0"/>
                    <a:pt x="0" y="3"/>
                    <a:pt x="0" y="6"/>
                  </a:cubicBezTo>
                  <a:lnTo>
                    <a:pt x="0" y="98"/>
                  </a:lnTo>
                  <a:cubicBezTo>
                    <a:pt x="0" y="102"/>
                    <a:pt x="3" y="105"/>
                    <a:pt x="7" y="105"/>
                  </a:cubicBezTo>
                  <a:lnTo>
                    <a:pt x="473" y="105"/>
                  </a:lnTo>
                  <a:cubicBezTo>
                    <a:pt x="477" y="105"/>
                    <a:pt x="480" y="102"/>
                    <a:pt x="480" y="98"/>
                  </a:cubicBezTo>
                  <a:lnTo>
                    <a:pt x="480" y="6"/>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3DA9E59-B518-5AE8-D38C-842D27ABA2EB}"/>
                </a:ext>
              </a:extLst>
            </p:cNvPr>
            <p:cNvSpPr>
              <a:spLocks/>
            </p:cNvSpPr>
            <p:nvPr userDrawn="1"/>
          </p:nvSpPr>
          <p:spPr bwMode="auto">
            <a:xfrm>
              <a:off x="6788" y="3883"/>
              <a:ext cx="155" cy="35"/>
            </a:xfrm>
            <a:custGeom>
              <a:avLst/>
              <a:gdLst>
                <a:gd name="T0" fmla="*/ 473 w 480"/>
                <a:gd name="T1" fmla="*/ 0 h 106"/>
                <a:gd name="T2" fmla="*/ 473 w 480"/>
                <a:gd name="T3" fmla="*/ 0 h 106"/>
                <a:gd name="T4" fmla="*/ 7 w 480"/>
                <a:gd name="T5" fmla="*/ 0 h 106"/>
                <a:gd name="T6" fmla="*/ 0 w 480"/>
                <a:gd name="T7" fmla="*/ 7 h 106"/>
                <a:gd name="T8" fmla="*/ 0 w 480"/>
                <a:gd name="T9" fmla="*/ 99 h 106"/>
                <a:gd name="T10" fmla="*/ 7 w 480"/>
                <a:gd name="T11" fmla="*/ 106 h 106"/>
                <a:gd name="T12" fmla="*/ 473 w 480"/>
                <a:gd name="T13" fmla="*/ 106 h 106"/>
                <a:gd name="T14" fmla="*/ 480 w 480"/>
                <a:gd name="T15" fmla="*/ 99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99"/>
                  </a:lnTo>
                  <a:cubicBezTo>
                    <a:pt x="0" y="103"/>
                    <a:pt x="3" y="106"/>
                    <a:pt x="7" y="106"/>
                  </a:cubicBezTo>
                  <a:lnTo>
                    <a:pt x="473" y="106"/>
                  </a:lnTo>
                  <a:cubicBezTo>
                    <a:pt x="477" y="106"/>
                    <a:pt x="480" y="103"/>
                    <a:pt x="480" y="99"/>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C221E836-F8D6-03E0-BC27-8E895612A314}"/>
                </a:ext>
              </a:extLst>
            </p:cNvPr>
            <p:cNvSpPr>
              <a:spLocks/>
            </p:cNvSpPr>
            <p:nvPr userDrawn="1"/>
          </p:nvSpPr>
          <p:spPr bwMode="auto">
            <a:xfrm>
              <a:off x="6788" y="3982"/>
              <a:ext cx="155" cy="35"/>
            </a:xfrm>
            <a:custGeom>
              <a:avLst/>
              <a:gdLst>
                <a:gd name="T0" fmla="*/ 473 w 480"/>
                <a:gd name="T1" fmla="*/ 0 h 106"/>
                <a:gd name="T2" fmla="*/ 473 w 480"/>
                <a:gd name="T3" fmla="*/ 0 h 106"/>
                <a:gd name="T4" fmla="*/ 7 w 480"/>
                <a:gd name="T5" fmla="*/ 0 h 106"/>
                <a:gd name="T6" fmla="*/ 0 w 480"/>
                <a:gd name="T7" fmla="*/ 7 h 106"/>
                <a:gd name="T8" fmla="*/ 0 w 480"/>
                <a:gd name="T9" fmla="*/ 100 h 106"/>
                <a:gd name="T10" fmla="*/ 7 w 480"/>
                <a:gd name="T11" fmla="*/ 106 h 106"/>
                <a:gd name="T12" fmla="*/ 473 w 480"/>
                <a:gd name="T13" fmla="*/ 106 h 106"/>
                <a:gd name="T14" fmla="*/ 480 w 480"/>
                <a:gd name="T15" fmla="*/ 100 h 106"/>
                <a:gd name="T16" fmla="*/ 480 w 480"/>
                <a:gd name="T17" fmla="*/ 7 h 106"/>
                <a:gd name="T18" fmla="*/ 473 w 480"/>
                <a:gd name="T19"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0" h="106">
                  <a:moveTo>
                    <a:pt x="473" y="0"/>
                  </a:moveTo>
                  <a:lnTo>
                    <a:pt x="473" y="0"/>
                  </a:lnTo>
                  <a:lnTo>
                    <a:pt x="7" y="0"/>
                  </a:lnTo>
                  <a:cubicBezTo>
                    <a:pt x="3" y="0"/>
                    <a:pt x="0" y="3"/>
                    <a:pt x="0" y="7"/>
                  </a:cubicBezTo>
                  <a:lnTo>
                    <a:pt x="0" y="100"/>
                  </a:lnTo>
                  <a:cubicBezTo>
                    <a:pt x="0" y="103"/>
                    <a:pt x="3" y="106"/>
                    <a:pt x="7" y="106"/>
                  </a:cubicBezTo>
                  <a:lnTo>
                    <a:pt x="473" y="106"/>
                  </a:lnTo>
                  <a:cubicBezTo>
                    <a:pt x="477" y="106"/>
                    <a:pt x="480" y="103"/>
                    <a:pt x="480" y="100"/>
                  </a:cubicBezTo>
                  <a:lnTo>
                    <a:pt x="480" y="7"/>
                  </a:lnTo>
                  <a:cubicBezTo>
                    <a:pt x="480" y="3"/>
                    <a:pt x="477" y="0"/>
                    <a:pt x="47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0961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5806F1F3-03E3-8747-AF82-D17D58B1C693}"/>
              </a:ext>
            </a:extLst>
          </p:cNvPr>
          <p:cNvSpPr>
            <a:spLocks noGrp="1"/>
          </p:cNvSpPr>
          <p:nvPr>
            <p:ph type="body" sz="quarter" idx="13" hasCustomPrompt="1"/>
          </p:nvPr>
        </p:nvSpPr>
        <p:spPr>
          <a:xfrm>
            <a:off x="609600" y="1426463"/>
            <a:ext cx="10972800" cy="320040"/>
          </a:xfrm>
        </p:spPr>
        <p:txBody>
          <a:bodyPr lIns="0">
            <a:noAutofit/>
          </a:bodyPr>
          <a:lstStyle>
            <a:lvl1pPr marL="18288" indent="0">
              <a:lnSpc>
                <a:spcPct val="95000"/>
              </a:lnSpc>
              <a:spcBef>
                <a:spcPts val="800"/>
              </a:spcBef>
              <a:spcAft>
                <a:spcPts val="0"/>
              </a:spcAft>
              <a:buNone/>
              <a:defRPr sz="2100" b="0" cap="none" spc="0" baseline="0">
                <a:solidFill>
                  <a:schemeClr val="accent1"/>
                </a:solidFill>
              </a:defRPr>
            </a:lvl1pPr>
          </a:lstStyle>
          <a:p>
            <a:pPr lvl="0"/>
            <a:r>
              <a:rPr lang="en-GB" dirty="0"/>
              <a:t>Optional Subtitle</a:t>
            </a:r>
          </a:p>
        </p:txBody>
      </p:sp>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E104F8C8-AE65-4D38-A94D-DAF87B0AE1F9}"/>
              </a:ext>
            </a:extLst>
          </p:cNvPr>
          <p:cNvSpPr>
            <a:spLocks noGrp="1"/>
          </p:cNvSpPr>
          <p:nvPr>
            <p:ph sz="quarter" idx="20"/>
          </p:nvPr>
        </p:nvSpPr>
        <p:spPr>
          <a:xfrm>
            <a:off x="609600" y="1920875"/>
            <a:ext cx="10972800" cy="4142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B74262E-7BF6-274C-912E-71C875AE5A09}"/>
              </a:ext>
            </a:extLst>
          </p:cNvPr>
          <p:cNvSpPr>
            <a:spLocks noGrp="1"/>
          </p:cNvSpPr>
          <p:nvPr>
            <p:ph type="dt" sz="half" idx="21"/>
          </p:nvPr>
        </p:nvSpPr>
        <p:spPr>
          <a:xfrm>
            <a:off x="-18288" y="6876288"/>
            <a:ext cx="9144" cy="9144"/>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9F287778-0117-EA47-9FF4-1F5A7F66EE46}"/>
              </a:ext>
            </a:extLst>
          </p:cNvPr>
          <p:cNvSpPr>
            <a:spLocks noGrp="1"/>
          </p:cNvSpPr>
          <p:nvPr>
            <p:ph type="ftr" sz="quarter" idx="22"/>
          </p:nvPr>
        </p:nvSpPr>
        <p:spPr/>
        <p:txBody>
          <a:bodyPr/>
          <a:lstStyle/>
          <a:p>
            <a:r>
              <a:rPr lang="en-US" dirty="0"/>
              <a:t>© 2023 AVEVA Group plc and its subsidiaries. All rights reserved.</a:t>
            </a:r>
            <a:endParaRPr lang="en-GB" dirty="0"/>
          </a:p>
        </p:txBody>
      </p:sp>
      <p:sp>
        <p:nvSpPr>
          <p:cNvPr id="11" name="Slide Number Placeholder 10">
            <a:extLst>
              <a:ext uri="{FF2B5EF4-FFF2-40B4-BE49-F238E27FC236}">
                <a16:creationId xmlns:a16="http://schemas.microsoft.com/office/drawing/2014/main" id="{F8E8988F-294C-1140-AA84-8CFAB9AAA608}"/>
              </a:ext>
            </a:extLst>
          </p:cNvPr>
          <p:cNvSpPr>
            <a:spLocks noGrp="1"/>
          </p:cNvSpPr>
          <p:nvPr>
            <p:ph type="sldNum" sz="quarter" idx="23"/>
          </p:nvPr>
        </p:nvSpPr>
        <p:spPr/>
        <p:txBody>
          <a:bodyPr/>
          <a:lstStyle/>
          <a:p>
            <a:fld id="{267CDB12-45E5-4FD7-AE50-9CB5AFC72BA1}" type="slidenum">
              <a:rPr lang="en-GB" smtClean="0"/>
              <a:pPr/>
              <a:t>‹#›</a:t>
            </a:fld>
            <a:endParaRPr lang="en-GB"/>
          </a:p>
        </p:txBody>
      </p:sp>
    </p:spTree>
    <p:extLst>
      <p:ext uri="{BB962C8B-B14F-4D97-AF65-F5344CB8AC3E}">
        <p14:creationId xmlns:p14="http://schemas.microsoft.com/office/powerpoint/2010/main" val="91806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gradFill>
          <a:gsLst>
            <a:gs pos="25000">
              <a:schemeClr val="tx2"/>
            </a:gs>
            <a:gs pos="100000">
              <a:schemeClr val="accent1"/>
            </a:gs>
          </a:gsLst>
          <a:lin ang="2700000" scaled="0"/>
        </a:gra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3F65973C-9F27-4BDC-978F-2360481FC588}"/>
              </a:ext>
            </a:extLst>
          </p:cNvPr>
          <p:cNvSpPr>
            <a:spLocks noGrp="1"/>
          </p:cNvSpPr>
          <p:nvPr>
            <p:ph type="body" sz="quarter" idx="18" hasCustomPrompt="1"/>
          </p:nvPr>
        </p:nvSpPr>
        <p:spPr>
          <a:xfrm>
            <a:off x="611123" y="2747266"/>
            <a:ext cx="7030213" cy="1097257"/>
          </a:xfrm>
        </p:spPr>
        <p:txBody>
          <a:bodyPr>
            <a:noAutofit/>
          </a:bodyPr>
          <a:lstStyle>
            <a:lvl1pPr marL="0" indent="0">
              <a:lnSpc>
                <a:spcPct val="80000"/>
              </a:lnSpc>
              <a:spcAft>
                <a:spcPts val="0"/>
              </a:spcAft>
              <a:buNone/>
              <a:defRPr sz="4400">
                <a:solidFill>
                  <a:schemeClr val="bg1"/>
                </a:solidFill>
                <a:latin typeface="+mj-lt"/>
                <a:cs typeface="Calibri" panose="020F0502020204030204" pitchFamily="34" charset="0"/>
              </a:defRPr>
            </a:lvl1pPr>
          </a:lstStyle>
          <a:p>
            <a:pPr lvl="0"/>
            <a:r>
              <a:rPr lang="en-GB" dirty="0"/>
              <a:t>Section Title</a:t>
            </a:r>
          </a:p>
        </p:txBody>
      </p:sp>
      <p:pic>
        <p:nvPicPr>
          <p:cNvPr id="3" name="Picture 2">
            <a:extLst>
              <a:ext uri="{FF2B5EF4-FFF2-40B4-BE49-F238E27FC236}">
                <a16:creationId xmlns:a16="http://schemas.microsoft.com/office/drawing/2014/main" id="{449564DD-6560-7545-9DFE-AE8B9C5B92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058114" y="6008023"/>
            <a:ext cx="1619889" cy="367538"/>
          </a:xfrm>
          <a:prstGeom prst="rect">
            <a:avLst/>
          </a:prstGeom>
        </p:spPr>
      </p:pic>
      <p:sp>
        <p:nvSpPr>
          <p:cNvPr id="13" name="Text Placeholder 12">
            <a:extLst>
              <a:ext uri="{FF2B5EF4-FFF2-40B4-BE49-F238E27FC236}">
                <a16:creationId xmlns:a16="http://schemas.microsoft.com/office/drawing/2014/main" id="{8ECE5A20-4227-E348-84F8-A5D40EA906CE}"/>
              </a:ext>
            </a:extLst>
          </p:cNvPr>
          <p:cNvSpPr>
            <a:spLocks noGrp="1"/>
          </p:cNvSpPr>
          <p:nvPr>
            <p:ph type="body" sz="quarter" idx="25" hasCustomPrompt="1"/>
          </p:nvPr>
        </p:nvSpPr>
        <p:spPr>
          <a:xfrm>
            <a:off x="609600" y="2136775"/>
            <a:ext cx="2974975" cy="268288"/>
          </a:xfrm>
        </p:spPr>
        <p:txBody>
          <a:bodyPr anchor="b"/>
          <a:lstStyle>
            <a:lvl1pPr marL="0" indent="0">
              <a:buNone/>
              <a:defRPr sz="1600"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a:t>
            </a:r>
          </a:p>
        </p:txBody>
      </p:sp>
      <p:cxnSp>
        <p:nvCxnSpPr>
          <p:cNvPr id="10" name="Straight Connector 9">
            <a:extLst>
              <a:ext uri="{FF2B5EF4-FFF2-40B4-BE49-F238E27FC236}">
                <a16:creationId xmlns:a16="http://schemas.microsoft.com/office/drawing/2014/main" id="{2139C83D-9348-8C46-A23F-B8C425133236}"/>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
        <p:nvSpPr>
          <p:cNvPr id="6" name="Footer Placeholder 5">
            <a:extLst>
              <a:ext uri="{FF2B5EF4-FFF2-40B4-BE49-F238E27FC236}">
                <a16:creationId xmlns:a16="http://schemas.microsoft.com/office/drawing/2014/main" id="{BD00CE0C-A135-EE4B-9D26-C36649B40438}"/>
              </a:ext>
            </a:extLst>
          </p:cNvPr>
          <p:cNvSpPr>
            <a:spLocks noGrp="1"/>
          </p:cNvSpPr>
          <p:nvPr>
            <p:ph type="ftr" sz="quarter" idx="27"/>
          </p:nvPr>
        </p:nvSpPr>
        <p:spPr/>
        <p:txBody>
          <a:bodyPr/>
          <a:lstStyle>
            <a:lvl1pPr>
              <a:defRPr>
                <a:solidFill>
                  <a:schemeClr val="bg1">
                    <a:lumMod val="75000"/>
                  </a:schemeClr>
                </a:solidFill>
              </a:defRPr>
            </a:lvl1pPr>
          </a:lstStyle>
          <a:p>
            <a:r>
              <a:rPr lang="en-US"/>
              <a:t>© 2023 AVEVA Group plc and its subsidiaries. All rights reserved.</a:t>
            </a:r>
            <a:endParaRPr lang="en-GB" dirty="0"/>
          </a:p>
        </p:txBody>
      </p:sp>
      <p:sp>
        <p:nvSpPr>
          <p:cNvPr id="7" name="Slide Number Placeholder 6">
            <a:extLst>
              <a:ext uri="{FF2B5EF4-FFF2-40B4-BE49-F238E27FC236}">
                <a16:creationId xmlns:a16="http://schemas.microsoft.com/office/drawing/2014/main" id="{125C5431-793E-2D44-B54B-4F081016BC06}"/>
              </a:ext>
            </a:extLst>
          </p:cNvPr>
          <p:cNvSpPr>
            <a:spLocks noGrp="1"/>
          </p:cNvSpPr>
          <p:nvPr>
            <p:ph type="sldNum" sz="quarter" idx="28"/>
          </p:nvPr>
        </p:nvSpPr>
        <p:spPr/>
        <p:txBody>
          <a:bodyPr/>
          <a:lstStyle>
            <a:lvl1pPr>
              <a:defRPr>
                <a:solidFill>
                  <a:schemeClr val="bg1">
                    <a:lumMod val="75000"/>
                  </a:schemeClr>
                </a:solidFill>
              </a:defRPr>
            </a:lvl1pPr>
          </a:lstStyle>
          <a:p>
            <a:fld id="{267CDB12-45E5-4FD7-AE50-9CB5AFC72BA1}" type="slidenum">
              <a:rPr lang="en-GB" smtClean="0"/>
              <a:pPr/>
              <a:t>‹#›</a:t>
            </a:fld>
            <a:endParaRPr lang="en-GB" dirty="0"/>
          </a:p>
        </p:txBody>
      </p:sp>
      <p:grpSp>
        <p:nvGrpSpPr>
          <p:cNvPr id="40" name="Group 39">
            <a:extLst>
              <a:ext uri="{FF2B5EF4-FFF2-40B4-BE49-F238E27FC236}">
                <a16:creationId xmlns:a16="http://schemas.microsoft.com/office/drawing/2014/main" id="{D59FB222-023C-4A27-909E-85CCD23E7F63}"/>
              </a:ext>
            </a:extLst>
          </p:cNvPr>
          <p:cNvGrpSpPr/>
          <p:nvPr userDrawn="1"/>
        </p:nvGrpSpPr>
        <p:grpSpPr>
          <a:xfrm>
            <a:off x="12431200" y="152485"/>
            <a:ext cx="971741" cy="2368319"/>
            <a:chOff x="12431200" y="152485"/>
            <a:chExt cx="971741" cy="2368319"/>
          </a:xfrm>
        </p:grpSpPr>
        <p:grpSp>
          <p:nvGrpSpPr>
            <p:cNvPr id="41" name="Group 40">
              <a:extLst>
                <a:ext uri="{FF2B5EF4-FFF2-40B4-BE49-F238E27FC236}">
                  <a16:creationId xmlns:a16="http://schemas.microsoft.com/office/drawing/2014/main" id="{E68812FE-E582-4893-9574-C0D8236866F9}"/>
                </a:ext>
              </a:extLst>
            </p:cNvPr>
            <p:cNvGrpSpPr/>
            <p:nvPr userDrawn="1"/>
          </p:nvGrpSpPr>
          <p:grpSpPr>
            <a:xfrm>
              <a:off x="12431200" y="152485"/>
              <a:ext cx="971741" cy="1804040"/>
              <a:chOff x="12431200" y="152485"/>
              <a:chExt cx="971741" cy="1804040"/>
            </a:xfrm>
          </p:grpSpPr>
          <p:sp>
            <p:nvSpPr>
              <p:cNvPr id="43" name="Oval 42">
                <a:extLst>
                  <a:ext uri="{FF2B5EF4-FFF2-40B4-BE49-F238E27FC236}">
                    <a16:creationId xmlns:a16="http://schemas.microsoft.com/office/drawing/2014/main" id="{EE5EF1D4-1344-4110-95D8-ABC8603F2186}"/>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B5B867B6-AF67-459F-B464-A438DCCB107D}"/>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434A08F2-E2BB-4357-8215-256021817FD5}"/>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6" name="Rectangle 45">
                <a:extLst>
                  <a:ext uri="{FF2B5EF4-FFF2-40B4-BE49-F238E27FC236}">
                    <a16:creationId xmlns:a16="http://schemas.microsoft.com/office/drawing/2014/main" id="{D7B60C1B-9448-4C11-A74B-EBA2DF0001FC}"/>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7" name="Oval 46">
                <a:extLst>
                  <a:ext uri="{FF2B5EF4-FFF2-40B4-BE49-F238E27FC236}">
                    <a16:creationId xmlns:a16="http://schemas.microsoft.com/office/drawing/2014/main" id="{4B611D4C-E42F-4E22-9E6F-9DC5209837D0}"/>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8" name="Oval 47">
                <a:extLst>
                  <a:ext uri="{FF2B5EF4-FFF2-40B4-BE49-F238E27FC236}">
                    <a16:creationId xmlns:a16="http://schemas.microsoft.com/office/drawing/2014/main" id="{B5B5C84D-D783-421B-BDAD-D63E05765F8B}"/>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9" name="Oval 48">
                <a:extLst>
                  <a:ext uri="{FF2B5EF4-FFF2-40B4-BE49-F238E27FC236}">
                    <a16:creationId xmlns:a16="http://schemas.microsoft.com/office/drawing/2014/main" id="{5BDE96D7-4CE0-47A8-BC8D-2156FCFB348D}"/>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2" name="Oval 41">
              <a:extLst>
                <a:ext uri="{FF2B5EF4-FFF2-40B4-BE49-F238E27FC236}">
                  <a16:creationId xmlns:a16="http://schemas.microsoft.com/office/drawing/2014/main" id="{CC3D19FF-A3F8-482C-B982-C6AAB7582871}"/>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50" name="Group 49">
            <a:extLst>
              <a:ext uri="{FF2B5EF4-FFF2-40B4-BE49-F238E27FC236}">
                <a16:creationId xmlns:a16="http://schemas.microsoft.com/office/drawing/2014/main" id="{09073E19-DD4E-428B-A07E-156F397777E8}"/>
              </a:ext>
            </a:extLst>
          </p:cNvPr>
          <p:cNvGrpSpPr/>
          <p:nvPr userDrawn="1"/>
        </p:nvGrpSpPr>
        <p:grpSpPr>
          <a:xfrm>
            <a:off x="12431200" y="4770851"/>
            <a:ext cx="1376999" cy="1419507"/>
            <a:chOff x="12431200" y="4979663"/>
            <a:chExt cx="1376999" cy="1419507"/>
          </a:xfrm>
        </p:grpSpPr>
        <p:sp>
          <p:nvSpPr>
            <p:cNvPr id="51" name="Rectangle 50">
              <a:extLst>
                <a:ext uri="{FF2B5EF4-FFF2-40B4-BE49-F238E27FC236}">
                  <a16:creationId xmlns:a16="http://schemas.microsoft.com/office/drawing/2014/main" id="{70956E0B-BE53-4F98-B0B3-C9A0F792340C}"/>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2" name="Oval 51">
              <a:extLst>
                <a:ext uri="{FF2B5EF4-FFF2-40B4-BE49-F238E27FC236}">
                  <a16:creationId xmlns:a16="http://schemas.microsoft.com/office/drawing/2014/main" id="{E3E4110A-7785-4A32-9D26-A7B9A5A5DB6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3" name="Oval 52">
              <a:extLst>
                <a:ext uri="{FF2B5EF4-FFF2-40B4-BE49-F238E27FC236}">
                  <a16:creationId xmlns:a16="http://schemas.microsoft.com/office/drawing/2014/main" id="{1D72238F-08AD-44AE-A3ED-D2BAA005B480}"/>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D18799B5-FAFB-4537-9F7C-88EA08AB8651}"/>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EDE2334-4A52-4576-A010-CA7DBEB51329}"/>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6" name="Oval 55">
              <a:extLst>
                <a:ext uri="{FF2B5EF4-FFF2-40B4-BE49-F238E27FC236}">
                  <a16:creationId xmlns:a16="http://schemas.microsoft.com/office/drawing/2014/main" id="{42B89D03-5836-493B-BCC9-F7DAAFB1C903}"/>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7" name="Oval 56">
              <a:extLst>
                <a:ext uri="{FF2B5EF4-FFF2-40B4-BE49-F238E27FC236}">
                  <a16:creationId xmlns:a16="http://schemas.microsoft.com/office/drawing/2014/main" id="{9C2D84EC-DF3B-430E-B2EF-651592D2993E}"/>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58" name="Group 57">
            <a:extLst>
              <a:ext uri="{FF2B5EF4-FFF2-40B4-BE49-F238E27FC236}">
                <a16:creationId xmlns:a16="http://schemas.microsoft.com/office/drawing/2014/main" id="{B8DCB963-2128-400D-A17A-4930DFCB707B}"/>
              </a:ext>
            </a:extLst>
          </p:cNvPr>
          <p:cNvGrpSpPr/>
          <p:nvPr userDrawn="1"/>
        </p:nvGrpSpPr>
        <p:grpSpPr>
          <a:xfrm>
            <a:off x="12431200" y="2675600"/>
            <a:ext cx="971741" cy="1940780"/>
            <a:chOff x="12431200" y="2678506"/>
            <a:chExt cx="971741" cy="1940780"/>
          </a:xfrm>
        </p:grpSpPr>
        <p:sp>
          <p:nvSpPr>
            <p:cNvPr id="59" name="Rectangle 58">
              <a:extLst>
                <a:ext uri="{FF2B5EF4-FFF2-40B4-BE49-F238E27FC236}">
                  <a16:creationId xmlns:a16="http://schemas.microsoft.com/office/drawing/2014/main" id="{CE9F8C1A-F084-4085-B46D-459FC464300F}"/>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60" name="Oval 59">
              <a:extLst>
                <a:ext uri="{FF2B5EF4-FFF2-40B4-BE49-F238E27FC236}">
                  <a16:creationId xmlns:a16="http://schemas.microsoft.com/office/drawing/2014/main" id="{F8AF6C56-12ED-4085-ABA9-ACEB62DB2616}"/>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1" name="Oval 60">
              <a:extLst>
                <a:ext uri="{FF2B5EF4-FFF2-40B4-BE49-F238E27FC236}">
                  <a16:creationId xmlns:a16="http://schemas.microsoft.com/office/drawing/2014/main" id="{EE6B83A9-E609-4D97-9B57-1FDC78DA2E2F}"/>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2" name="Oval 61">
              <a:extLst>
                <a:ext uri="{FF2B5EF4-FFF2-40B4-BE49-F238E27FC236}">
                  <a16:creationId xmlns:a16="http://schemas.microsoft.com/office/drawing/2014/main" id="{FEE221E9-66E7-462C-A92F-452FAE777A5C}"/>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3" name="Oval 62">
              <a:extLst>
                <a:ext uri="{FF2B5EF4-FFF2-40B4-BE49-F238E27FC236}">
                  <a16:creationId xmlns:a16="http://schemas.microsoft.com/office/drawing/2014/main" id="{1F8241F0-ED13-4FDD-A150-1B108CB09EC8}"/>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4" name="Oval 63">
              <a:extLst>
                <a:ext uri="{FF2B5EF4-FFF2-40B4-BE49-F238E27FC236}">
                  <a16:creationId xmlns:a16="http://schemas.microsoft.com/office/drawing/2014/main" id="{85B021FF-56DB-40A2-B7AA-215161F179D4}"/>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A15CF907-D6CA-4D71-B382-D60BF888BF00}"/>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66" name="TextBox 65">
            <a:extLst>
              <a:ext uri="{FF2B5EF4-FFF2-40B4-BE49-F238E27FC236}">
                <a16:creationId xmlns:a16="http://schemas.microsoft.com/office/drawing/2014/main" id="{29E7183F-237B-470F-9B49-F1AF1302D25A}"/>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67" name="Picture 66">
            <a:extLst>
              <a:ext uri="{FF2B5EF4-FFF2-40B4-BE49-F238E27FC236}">
                <a16:creationId xmlns:a16="http://schemas.microsoft.com/office/drawing/2014/main" id="{E0841375-67B3-4803-871B-697B4173D8D3}"/>
              </a:ext>
            </a:extLst>
          </p:cNvPr>
          <p:cNvPicPr>
            <a:picLocks noChangeAspect="1"/>
          </p:cNvPicPr>
          <p:nvPr userDrawn="1"/>
        </p:nvPicPr>
        <p:blipFill>
          <a:blip r:embed="rId3"/>
          <a:stretch>
            <a:fillRect/>
          </a:stretch>
        </p:blipFill>
        <p:spPr>
          <a:xfrm>
            <a:off x="14012244" y="4384548"/>
            <a:ext cx="1088171" cy="1611330"/>
          </a:xfrm>
          <a:prstGeom prst="rect">
            <a:avLst/>
          </a:prstGeom>
        </p:spPr>
      </p:pic>
      <p:sp>
        <p:nvSpPr>
          <p:cNvPr id="68" name="TextBox 67">
            <a:extLst>
              <a:ext uri="{FF2B5EF4-FFF2-40B4-BE49-F238E27FC236}">
                <a16:creationId xmlns:a16="http://schemas.microsoft.com/office/drawing/2014/main" id="{F751043D-25C7-491B-8BF0-2CF990585DA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sp>
        <p:nvSpPr>
          <p:cNvPr id="9" name="Text Placeholder 8">
            <a:extLst>
              <a:ext uri="{FF2B5EF4-FFF2-40B4-BE49-F238E27FC236}">
                <a16:creationId xmlns:a16="http://schemas.microsoft.com/office/drawing/2014/main" id="{6F91CB7C-EFD4-4859-82A0-A288D8A8E895}"/>
              </a:ext>
            </a:extLst>
          </p:cNvPr>
          <p:cNvSpPr>
            <a:spLocks noGrp="1"/>
          </p:cNvSpPr>
          <p:nvPr>
            <p:ph type="body" sz="quarter" idx="29" hasCustomPrompt="1"/>
          </p:nvPr>
        </p:nvSpPr>
        <p:spPr>
          <a:xfrm>
            <a:off x="609600" y="4024499"/>
            <a:ext cx="5944152" cy="360049"/>
          </a:xfrm>
        </p:spPr>
        <p:txBody>
          <a:bodyPr>
            <a:noAutofit/>
          </a:bodyPr>
          <a:lstStyle>
            <a:lvl1pPr marL="0" indent="0">
              <a:buNone/>
              <a:defRPr sz="1800">
                <a:solidFill>
                  <a:schemeClr val="bg1"/>
                </a:solidFill>
                <a:latin typeface="+mj-lt"/>
              </a:defRPr>
            </a:lvl1pPr>
            <a:lvl2pPr marL="182880" indent="0">
              <a:buNone/>
              <a:defRPr>
                <a:latin typeface="+mj-lt"/>
              </a:defRPr>
            </a:lvl2pPr>
            <a:lvl3pPr marL="365760" indent="0">
              <a:buNone/>
              <a:defRPr>
                <a:latin typeface="+mj-lt"/>
              </a:defRPr>
            </a:lvl3pPr>
            <a:lvl4pPr marL="548640" indent="0">
              <a:buNone/>
              <a:defRPr>
                <a:latin typeface="+mj-lt"/>
              </a:defRPr>
            </a:lvl4pPr>
            <a:lvl5pPr marL="731520" indent="0">
              <a:buNone/>
              <a:defRPr>
                <a:latin typeface="+mj-lt"/>
              </a:defRPr>
            </a:lvl5pPr>
          </a:lstStyle>
          <a:p>
            <a:pPr lvl="0"/>
            <a:r>
              <a:rPr lang="en-US" dirty="0"/>
              <a:t>Optional Subtitle</a:t>
            </a:r>
          </a:p>
        </p:txBody>
      </p:sp>
    </p:spTree>
    <p:extLst>
      <p:ext uri="{BB962C8B-B14F-4D97-AF65-F5344CB8AC3E}">
        <p14:creationId xmlns:p14="http://schemas.microsoft.com/office/powerpoint/2010/main" val="220647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20C55CF-34F5-4087-9E3E-2F3C0AC7401F}"/>
              </a:ext>
              <a:ext uri="{C183D7F6-B498-43B3-948B-1728B52AA6E4}">
                <adec:decorative xmlns:adec="http://schemas.microsoft.com/office/drawing/2017/decorative" val="1"/>
              </a:ext>
            </a:extLst>
          </p:cNvPr>
          <p:cNvSpPr/>
          <p:nvPr userDrawn="1"/>
        </p:nvSpPr>
        <p:spPr>
          <a:xfrm>
            <a:off x="0" y="0"/>
            <a:ext cx="4064000" cy="6858000"/>
          </a:xfrm>
          <a:prstGeom prst="rect">
            <a:avLst/>
          </a:prstGeom>
          <a:gradFill>
            <a:gsLst>
              <a:gs pos="11000">
                <a:schemeClr val="tx2"/>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a:extLst>
              <a:ext uri="{FF2B5EF4-FFF2-40B4-BE49-F238E27FC236}">
                <a16:creationId xmlns:a16="http://schemas.microsoft.com/office/drawing/2014/main" id="{3ACDE91D-4D1D-4484-BB57-6150B9718A2A}"/>
              </a:ext>
            </a:extLst>
          </p:cNvPr>
          <p:cNvSpPr>
            <a:spLocks noGrp="1"/>
          </p:cNvSpPr>
          <p:nvPr>
            <p:ph type="body" sz="quarter" idx="17" hasCustomPrompt="1"/>
          </p:nvPr>
        </p:nvSpPr>
        <p:spPr>
          <a:xfrm>
            <a:off x="609600" y="2139696"/>
            <a:ext cx="3061674" cy="269316"/>
          </a:xfrm>
        </p:spPr>
        <p:txBody>
          <a:bodyPr anchor="b"/>
          <a:lstStyle>
            <a:lvl1pPr marL="0" indent="0">
              <a:buNone/>
              <a:defRPr sz="1600" cap="all" baseline="0">
                <a:solidFill>
                  <a:schemeClr val="bg1"/>
                </a:solidFill>
                <a:latin typeface="+mn-lt"/>
                <a:cs typeface="Calibri" panose="020F0502020204030204" pitchFamily="34" charset="0"/>
              </a:defRPr>
            </a:lvl1pPr>
            <a:lvl2pPr marL="288662" indent="0">
              <a:buNone/>
              <a:defRPr>
                <a:solidFill>
                  <a:schemeClr val="tx1"/>
                </a:solidFill>
              </a:defRPr>
            </a:lvl2pPr>
            <a:lvl3pPr marL="576662" indent="0">
              <a:buNone/>
              <a:defRPr>
                <a:solidFill>
                  <a:schemeClr val="tx1"/>
                </a:solidFill>
              </a:defRPr>
            </a:lvl3pPr>
            <a:lvl4pPr marL="863600" indent="0">
              <a:buNone/>
              <a:defRPr>
                <a:solidFill>
                  <a:schemeClr val="tx1"/>
                </a:solidFill>
              </a:defRPr>
            </a:lvl4pPr>
            <a:lvl5pPr marL="1152525" indent="0">
              <a:buNone/>
              <a:defRPr>
                <a:solidFill>
                  <a:schemeClr val="tx1"/>
                </a:solidFill>
              </a:defRPr>
            </a:lvl5pPr>
          </a:lstStyle>
          <a:p>
            <a:pPr lvl="0"/>
            <a:r>
              <a:rPr lang="en-GB" dirty="0"/>
              <a:t>Optional text</a:t>
            </a:r>
          </a:p>
        </p:txBody>
      </p:sp>
      <p:sp>
        <p:nvSpPr>
          <p:cNvPr id="2" name="Title 1">
            <a:extLst>
              <a:ext uri="{FF2B5EF4-FFF2-40B4-BE49-F238E27FC236}">
                <a16:creationId xmlns:a16="http://schemas.microsoft.com/office/drawing/2014/main" id="{02F60D76-C300-439F-917D-70A7B9C699B8}"/>
              </a:ext>
            </a:extLst>
          </p:cNvPr>
          <p:cNvSpPr>
            <a:spLocks noGrp="1"/>
          </p:cNvSpPr>
          <p:nvPr>
            <p:ph type="title" hasCustomPrompt="1"/>
          </p:nvPr>
        </p:nvSpPr>
        <p:spPr>
          <a:xfrm>
            <a:off x="609600" y="2752344"/>
            <a:ext cx="3063240" cy="1097280"/>
          </a:xfrm>
        </p:spPr>
        <p:txBody>
          <a:bodyPr anchor="t" anchorCtr="0">
            <a:normAutofit/>
          </a:bodyPr>
          <a:lstStyle>
            <a:lvl1pPr>
              <a:lnSpc>
                <a:spcPct val="95000"/>
              </a:lnSpc>
              <a:defRPr sz="4400">
                <a:solidFill>
                  <a:schemeClr val="bg1"/>
                </a:solidFill>
                <a:latin typeface="+mj-lt"/>
              </a:defRPr>
            </a:lvl1pPr>
          </a:lstStyle>
          <a:p>
            <a:r>
              <a:rPr lang="en-GB" dirty="0"/>
              <a:t>Agenda</a:t>
            </a:r>
          </a:p>
        </p:txBody>
      </p:sp>
      <p:sp>
        <p:nvSpPr>
          <p:cNvPr id="20" name="Text Placeholder 3">
            <a:extLst>
              <a:ext uri="{FF2B5EF4-FFF2-40B4-BE49-F238E27FC236}">
                <a16:creationId xmlns:a16="http://schemas.microsoft.com/office/drawing/2014/main" id="{FCEA9E68-34AF-7647-96D6-0A437B189096}"/>
              </a:ext>
            </a:extLst>
          </p:cNvPr>
          <p:cNvSpPr>
            <a:spLocks noGrp="1"/>
          </p:cNvSpPr>
          <p:nvPr>
            <p:ph type="body" sz="quarter" idx="45"/>
          </p:nvPr>
        </p:nvSpPr>
        <p:spPr>
          <a:xfrm>
            <a:off x="4450630" y="805099"/>
            <a:ext cx="7128722" cy="4901434"/>
          </a:xfrm>
        </p:spPr>
        <p:txBody>
          <a:bodyPr anchor="ctr"/>
          <a:lstStyle>
            <a:lvl1pPr marL="27432" indent="0">
              <a:lnSpc>
                <a:spcPct val="90000"/>
              </a:lnSpc>
              <a:spcBef>
                <a:spcPts val="600"/>
              </a:spcBef>
              <a:spcAft>
                <a:spcPts val="600"/>
              </a:spcAft>
              <a:buNone/>
              <a:defRPr sz="2400">
                <a:solidFill>
                  <a:schemeClr val="accent1"/>
                </a:solidFill>
                <a:latin typeface="+mj-lt"/>
              </a:defRPr>
            </a:lvl1pPr>
            <a:lvl2pPr marL="171450" indent="0">
              <a:lnSpc>
                <a:spcPct val="90000"/>
              </a:lnSpc>
              <a:spcBef>
                <a:spcPts val="0"/>
              </a:spcBef>
              <a:spcAft>
                <a:spcPts val="600"/>
              </a:spcAft>
              <a:buNone/>
              <a:defRPr/>
            </a:lvl2pPr>
            <a:lvl3pPr marL="293688" indent="0">
              <a:buNone/>
              <a:tabLst/>
              <a:defRPr/>
            </a:lvl3pPr>
          </a:lstStyle>
          <a:p>
            <a:pPr lvl="0"/>
            <a:r>
              <a:rPr lang="en-US"/>
              <a:t>Click to edit Master text styles</a:t>
            </a:r>
          </a:p>
          <a:p>
            <a:pPr lvl="1"/>
            <a:r>
              <a:rPr lang="en-US"/>
              <a:t>Second level</a:t>
            </a:r>
          </a:p>
          <a:p>
            <a:pPr lvl="2"/>
            <a:r>
              <a:rPr lang="en-US"/>
              <a:t>Third level</a:t>
            </a:r>
          </a:p>
        </p:txBody>
      </p:sp>
      <p:sp>
        <p:nvSpPr>
          <p:cNvPr id="11" name="Text Placeholder 23">
            <a:extLst>
              <a:ext uri="{FF2B5EF4-FFF2-40B4-BE49-F238E27FC236}">
                <a16:creationId xmlns:a16="http://schemas.microsoft.com/office/drawing/2014/main" id="{158C488F-4D79-CB43-8415-FE12678527AF}"/>
              </a:ext>
            </a:extLst>
          </p:cNvPr>
          <p:cNvSpPr>
            <a:spLocks noGrp="1"/>
          </p:cNvSpPr>
          <p:nvPr>
            <p:ph type="body" sz="quarter" idx="18" hasCustomPrompt="1"/>
          </p:nvPr>
        </p:nvSpPr>
        <p:spPr>
          <a:xfrm>
            <a:off x="612649" y="4020694"/>
            <a:ext cx="3058626" cy="352417"/>
          </a:xfrm>
        </p:spPr>
        <p:txBody>
          <a:bodyPr/>
          <a:lstStyle>
            <a:lvl1pPr marL="0" indent="0">
              <a:buNone/>
              <a:defRPr sz="1800">
                <a:solidFill>
                  <a:schemeClr val="bg1"/>
                </a:solidFill>
                <a:latin typeface="+mn-lt"/>
                <a:cs typeface="Calibri" panose="020F0502020204030204" pitchFamily="34" charset="0"/>
              </a:defRPr>
            </a:lvl1pPr>
          </a:lstStyle>
          <a:p>
            <a:pPr lvl="0"/>
            <a:r>
              <a:rPr lang="en-GB" dirty="0"/>
              <a:t>Optional Subtitle</a:t>
            </a:r>
          </a:p>
        </p:txBody>
      </p:sp>
      <p:cxnSp>
        <p:nvCxnSpPr>
          <p:cNvPr id="12" name="Straight Connector 11">
            <a:extLst>
              <a:ext uri="{FF2B5EF4-FFF2-40B4-BE49-F238E27FC236}">
                <a16:creationId xmlns:a16="http://schemas.microsoft.com/office/drawing/2014/main" id="{FB2EEBD1-3B06-BD4A-B5AF-A01F73AD779A}"/>
              </a:ext>
              <a:ext uri="{C183D7F6-B498-43B3-948B-1728B52AA6E4}">
                <adec:decorative xmlns:adec="http://schemas.microsoft.com/office/drawing/2017/decorative" val="1"/>
              </a:ext>
            </a:extLst>
          </p:cNvPr>
          <p:cNvCxnSpPr>
            <a:cxnSpLocks/>
          </p:cNvCxnSpPr>
          <p:nvPr userDrawn="1"/>
        </p:nvCxnSpPr>
        <p:spPr>
          <a:xfrm>
            <a:off x="612648" y="2605073"/>
            <a:ext cx="1371600" cy="0"/>
          </a:xfrm>
          <a:prstGeom prst="line">
            <a:avLst/>
          </a:prstGeom>
          <a:ln w="28575">
            <a:gradFill>
              <a:gsLst>
                <a:gs pos="0">
                  <a:srgbClr val="FFBC00"/>
                </a:gs>
                <a:gs pos="100000">
                  <a:srgbClr val="F70656"/>
                </a:gs>
              </a:gsLst>
              <a:lin ang="0" scaled="0"/>
            </a:gra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7734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39.xml"/><Relationship Id="rId4" Type="http://schemas.openxmlformats.org/officeDocument/2006/relationships/image" Target="../media/image2.tif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2.tiff"/><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image" Target="../media/image1.emf"/><Relationship Id="rId5" Type="http://schemas.openxmlformats.org/officeDocument/2006/relationships/tags" Target="../tags/tag1.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dirty="0"/>
              <a:t>© 2023 AVEVA Group plc and its subsidiaries. All rights reserved.</a:t>
            </a:r>
            <a:endParaRPr lang="en-GB" dirty="0"/>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40"/>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41"/>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3618599258"/>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209" r:id="rId6"/>
    <p:sldLayoutId id="2147483932" r:id="rId7"/>
    <p:sldLayoutId id="2147484163" r:id="rId8"/>
    <p:sldLayoutId id="2147484099" r:id="rId9"/>
    <p:sldLayoutId id="2147483933" r:id="rId10"/>
    <p:sldLayoutId id="2147484005" r:id="rId11"/>
    <p:sldLayoutId id="2147483674" r:id="rId12"/>
    <p:sldLayoutId id="2147484039" r:id="rId13"/>
    <p:sldLayoutId id="2147484164" r:id="rId14"/>
    <p:sldLayoutId id="2147484165" r:id="rId15"/>
    <p:sldLayoutId id="2147483662" r:id="rId16"/>
    <p:sldLayoutId id="2147484037" r:id="rId17"/>
    <p:sldLayoutId id="2147483664" r:id="rId18"/>
    <p:sldLayoutId id="2147484038" r:id="rId19"/>
    <p:sldLayoutId id="2147484092" r:id="rId20"/>
    <p:sldLayoutId id="2147484089" r:id="rId21"/>
    <p:sldLayoutId id="2147483999" r:id="rId22"/>
    <p:sldLayoutId id="2147484098" r:id="rId23"/>
    <p:sldLayoutId id="2147484048" r:id="rId24"/>
    <p:sldLayoutId id="2147484166" r:id="rId25"/>
    <p:sldLayoutId id="2147484168" r:id="rId26"/>
    <p:sldLayoutId id="2147484169" r:id="rId27"/>
    <p:sldLayoutId id="2147484170" r:id="rId28"/>
    <p:sldLayoutId id="2147484171" r:id="rId29"/>
    <p:sldLayoutId id="2147484172" r:id="rId30"/>
    <p:sldLayoutId id="2147484173" r:id="rId31"/>
    <p:sldLayoutId id="2147484174" r:id="rId32"/>
    <p:sldLayoutId id="2147484175" r:id="rId33"/>
    <p:sldLayoutId id="2147484176" r:id="rId34"/>
    <p:sldLayoutId id="2147484177" r:id="rId35"/>
    <p:sldLayoutId id="2147484178" r:id="rId36"/>
    <p:sldLayoutId id="2147484179" r:id="rId37"/>
    <p:sldLayoutId id="2147484167"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296" userDrawn="1">
          <p15:clr>
            <a:srgbClr val="F26B43"/>
          </p15:clr>
        </p15:guide>
        <p15:guide id="3" pos="384" userDrawn="1">
          <p15:clr>
            <a:srgbClr val="F26B43"/>
          </p15:clr>
        </p15:guide>
        <p15:guide id="4" orient="horz" pos="408" userDrawn="1">
          <p15:clr>
            <a:srgbClr val="F26B43"/>
          </p15:clr>
        </p15:guide>
        <p15:guide id="5" orient="horz" pos="792"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dirty="0"/>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dirty="0"/>
              <a:t>© 2024 AVEVA Group Limited and its subsidiaries. All rights reserved.</a:t>
            </a:r>
            <a:endParaRPr lang="en-GB" dirty="0"/>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0422144"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0"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0"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dirty="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0" y="152485"/>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1"/>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0"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7"/>
            <a:ext cx="1705838" cy="4570482"/>
          </a:xfrm>
          <a:prstGeom prst="rect">
            <a:avLst/>
          </a:prstGeom>
          <a:noFill/>
        </p:spPr>
        <p:txBody>
          <a:bodyPr wrap="square" rtlCol="0">
            <a:spAutoFit/>
          </a:bodyPr>
          <a:lstStyle/>
          <a:p>
            <a:pPr>
              <a:spcAft>
                <a:spcPts val="600"/>
              </a:spcAft>
            </a:pPr>
            <a:r>
              <a:rPr lang="en-US" sz="900" b="1" i="0" u="none" strike="noStrike" kern="1200" dirty="0">
                <a:solidFill>
                  <a:schemeClr val="bg1">
                    <a:lumMod val="50000"/>
                  </a:schemeClr>
                </a:solidFill>
                <a:effectLst/>
                <a:latin typeface="+mn-lt"/>
                <a:ea typeface="+mn-ea"/>
                <a:cs typeface="+mn-cs"/>
              </a:rPr>
              <a:t>Change the color of a shape </a:t>
            </a:r>
            <a:br>
              <a:rPr lang="en-US" sz="900" b="1" i="0" u="none" strike="noStrike" kern="1200" dirty="0">
                <a:solidFill>
                  <a:schemeClr val="bg1">
                    <a:lumMod val="50000"/>
                  </a:schemeClr>
                </a:solidFill>
                <a:effectLst/>
                <a:latin typeface="+mn-lt"/>
                <a:ea typeface="+mn-ea"/>
                <a:cs typeface="+mn-cs"/>
              </a:rPr>
            </a:br>
            <a:r>
              <a:rPr lang="en-US" sz="900" b="1" i="0" u="none" strike="noStrike" kern="1200" dirty="0">
                <a:solidFill>
                  <a:schemeClr val="bg1">
                    <a:lumMod val="50000"/>
                  </a:schemeClr>
                </a:solidFill>
                <a:effectLst/>
                <a:latin typeface="+mn-lt"/>
                <a:ea typeface="+mn-ea"/>
                <a:cs typeface="+mn-cs"/>
              </a:rPr>
              <a:t>or text</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600" indent="-228600">
              <a:spcAft>
                <a:spcPts val="600"/>
              </a:spcAft>
              <a:buFont typeface="+mj-lt"/>
              <a:buAutoNum type="arabicPeriod"/>
            </a:pPr>
            <a:r>
              <a:rPr lang="en-US" sz="900" b="0" i="0" u="none" strike="noStrike" kern="1200" dirty="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dirty="0">
                <a:solidFill>
                  <a:schemeClr val="bg1">
                    <a:lumMod val="50000"/>
                  </a:schemeClr>
                </a:solidFill>
                <a:effectLst/>
                <a:latin typeface="+mn-lt"/>
                <a:ea typeface="+mn-ea"/>
                <a:cs typeface="+mn-cs"/>
              </a:rPr>
            </a:br>
            <a:br>
              <a:rPr lang="en-US" sz="900" b="0" i="0" u="none" strike="noStrike" kern="1200" dirty="0">
                <a:solidFill>
                  <a:schemeClr val="bg1">
                    <a:lumMod val="50000"/>
                  </a:schemeClr>
                </a:solidFill>
                <a:effectLst/>
                <a:latin typeface="+mn-lt"/>
                <a:ea typeface="+mn-ea"/>
                <a:cs typeface="+mn-cs"/>
              </a:rPr>
            </a:br>
            <a:r>
              <a:rPr lang="en-US" sz="900" b="0" i="0" u="none" strike="noStrike" kern="1200" dirty="0">
                <a:solidFill>
                  <a:schemeClr val="bg1">
                    <a:lumMod val="50000"/>
                  </a:schemeClr>
                </a:solidFill>
                <a:effectLst/>
                <a:latin typeface="+mn-lt"/>
                <a:ea typeface="+mn-ea"/>
                <a:cs typeface="+mn-cs"/>
              </a:rPr>
              <a:t>The mouse pointer turns into an eyedropper tool</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dirty="0">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600" marR="0" indent="-228600" algn="l" defTabSz="457200"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dirty="0">
                <a:solidFill>
                  <a:schemeClr val="bg1">
                    <a:lumMod val="50000"/>
                  </a:schemeClr>
                </a:solidFill>
                <a:effectLst/>
                <a:latin typeface="+mn-lt"/>
                <a:ea typeface="+mn-ea"/>
                <a:cs typeface="+mn-cs"/>
              </a:rPr>
              <a:t>Using the eyedropper, click the color you want to match; it's immediately applied to the selected shape or object.</a:t>
            </a:r>
          </a:p>
          <a:p>
            <a:pPr marL="228600" indent="-228600">
              <a:spcAft>
                <a:spcPts val="600"/>
              </a:spcAft>
              <a:buFont typeface="+mj-lt"/>
              <a:buAutoNum type="arabicPeriod"/>
            </a:pPr>
            <a:endParaRPr lang="en-US" sz="900" b="0" i="0" u="none" strike="noStrike" kern="1200" dirty="0">
              <a:solidFill>
                <a:schemeClr val="bg1">
                  <a:lumMod val="50000"/>
                </a:schemeClr>
              </a:solidFill>
              <a:effectLst/>
              <a:latin typeface="+mn-lt"/>
              <a:ea typeface="+mn-ea"/>
              <a:cs typeface="+mn-cs"/>
            </a:endParaRPr>
          </a:p>
          <a:p>
            <a:pPr>
              <a:spcAft>
                <a:spcPts val="600"/>
              </a:spcAft>
            </a:pPr>
            <a:endParaRPr lang="en-US" sz="900" dirty="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4"/>
          <a:stretch>
            <a:fillRect/>
          </a:stretch>
        </p:blipFill>
        <p:spPr>
          <a:xfrm>
            <a:off x="14012244" y="4384548"/>
            <a:ext cx="1088171" cy="1611330"/>
          </a:xfrm>
          <a:prstGeom prst="rect">
            <a:avLst/>
          </a:prstGeom>
        </p:spPr>
      </p:pic>
    </p:spTree>
    <p:extLst>
      <p:ext uri="{BB962C8B-B14F-4D97-AF65-F5344CB8AC3E}">
        <p14:creationId xmlns:p14="http://schemas.microsoft.com/office/powerpoint/2010/main" val="3575989545"/>
      </p:ext>
    </p:extLst>
  </p:cSld>
  <p:clrMap bg1="lt1" tx1="dk1" bg2="lt2" tx2="dk2" accent1="accent1" accent2="accent2" accent3="accent3" accent4="accent4" accent5="accent5" accent6="accent6" hlink="hlink" folHlink="folHlink"/>
  <p:sldLayoutIdLst>
    <p:sldLayoutId id="214748420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F42744-A08A-A54E-8A48-DA65C1A7688B}"/>
              </a:ext>
            </a:extLst>
          </p:cNvPr>
          <p:cNvSpPr>
            <a:spLocks noGrp="1"/>
          </p:cNvSpPr>
          <p:nvPr>
            <p:ph type="title"/>
          </p:nvPr>
        </p:nvSpPr>
        <p:spPr>
          <a:xfrm>
            <a:off x="612648" y="585216"/>
            <a:ext cx="10972800" cy="804672"/>
          </a:xfrm>
          <a:prstGeom prst="rect">
            <a:avLst/>
          </a:prstGeom>
        </p:spPr>
        <p:txBody>
          <a:bodyPr vert="horz" lIns="0" tIns="0" rIns="0" bIns="0" rtlCol="0" anchor="ctr" anchorCtr="0">
            <a:normAutofit/>
          </a:bodyPr>
          <a:lstStyle/>
          <a:p>
            <a:r>
              <a:rPr lang="en-US"/>
              <a:t>Click to edit Master title style</a:t>
            </a:r>
            <a:endParaRPr lang="en-GB"/>
          </a:p>
        </p:txBody>
      </p:sp>
      <p:sp>
        <p:nvSpPr>
          <p:cNvPr id="3" name="Text Placeholder 2"/>
          <p:cNvSpPr>
            <a:spLocks noGrp="1"/>
          </p:cNvSpPr>
          <p:nvPr>
            <p:ph type="body" idx="1"/>
          </p:nvPr>
        </p:nvSpPr>
        <p:spPr>
          <a:xfrm>
            <a:off x="609601" y="1920240"/>
            <a:ext cx="10972800" cy="4142232"/>
          </a:xfrm>
          <a:prstGeom prst="rect">
            <a:avLst/>
          </a:prstGeom>
        </p:spPr>
        <p:txBody>
          <a:bodyPr vert="horz" wrap="square"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Slide Number Placeholder 5">
            <a:extLst>
              <a:ext uri="{FF2B5EF4-FFF2-40B4-BE49-F238E27FC236}">
                <a16:creationId xmlns:a16="http://schemas.microsoft.com/office/drawing/2014/main" id="{58ECDE14-ED81-3348-8FDD-FCFF7CB60816}"/>
              </a:ext>
            </a:extLst>
          </p:cNvPr>
          <p:cNvSpPr>
            <a:spLocks noGrp="1"/>
          </p:cNvSpPr>
          <p:nvPr>
            <p:ph type="sldNum" sz="quarter" idx="4"/>
          </p:nvPr>
        </p:nvSpPr>
        <p:spPr>
          <a:xfrm>
            <a:off x="252000" y="6398600"/>
            <a:ext cx="216000" cy="180000"/>
          </a:xfrm>
          <a:prstGeom prst="rect">
            <a:avLst/>
          </a:prstGeom>
        </p:spPr>
        <p:txBody>
          <a:bodyPr vert="horz" wrap="square" lIns="0" tIns="0" rIns="0" bIns="0" rtlCol="0" anchor="b" anchorCtr="0">
            <a:noAutofit/>
          </a:bodyPr>
          <a:lstStyle>
            <a:lvl1pPr algn="r">
              <a:defRPr sz="700">
                <a:solidFill>
                  <a:schemeClr val="bg1">
                    <a:lumMod val="50000"/>
                  </a:schemeClr>
                </a:solidFill>
                <a:latin typeface="Calibri" panose="020F0502020204030204" pitchFamily="34" charset="0"/>
                <a:cs typeface="Calibri" panose="020F0502020204030204" pitchFamily="34" charset="0"/>
              </a:defRPr>
            </a:lvl1pPr>
          </a:lstStyle>
          <a:p>
            <a:fld id="{267CDB12-45E5-4FD7-AE50-9CB5AFC72BA1}" type="slidenum">
              <a:rPr lang="en-GB" smtClean="0"/>
              <a:pPr/>
              <a:t>‹#›</a:t>
            </a:fld>
            <a:endParaRPr lang="en-GB"/>
          </a:p>
        </p:txBody>
      </p:sp>
      <p:sp>
        <p:nvSpPr>
          <p:cNvPr id="5" name="Footer Placeholder 4">
            <a:extLst>
              <a:ext uri="{FF2B5EF4-FFF2-40B4-BE49-F238E27FC236}">
                <a16:creationId xmlns:a16="http://schemas.microsoft.com/office/drawing/2014/main" id="{14E1CDA0-5937-4666-8545-A0898564B46C}"/>
              </a:ext>
            </a:extLst>
          </p:cNvPr>
          <p:cNvSpPr>
            <a:spLocks noGrp="1"/>
          </p:cNvSpPr>
          <p:nvPr>
            <p:ph type="ftr" sz="quarter" idx="3"/>
          </p:nvPr>
        </p:nvSpPr>
        <p:spPr>
          <a:xfrm>
            <a:off x="612648" y="6256544"/>
            <a:ext cx="7187184" cy="322056"/>
          </a:xfrm>
          <a:prstGeom prst="rect">
            <a:avLst/>
          </a:prstGeom>
        </p:spPr>
        <p:txBody>
          <a:bodyPr vert="horz" lIns="0" tIns="0" rIns="0" bIns="0" rtlCol="0" anchor="b"/>
          <a:lstStyle>
            <a:lvl1pPr algn="l">
              <a:defRPr sz="700">
                <a:solidFill>
                  <a:schemeClr val="bg1">
                    <a:lumMod val="50000"/>
                  </a:schemeClr>
                </a:solidFill>
              </a:defRPr>
            </a:lvl1pPr>
          </a:lstStyle>
          <a:p>
            <a:r>
              <a:rPr lang="en-US"/>
              <a:t>© 2023 AVEVA Group Limited and its subsidiaries. All rights reserved.</a:t>
            </a:r>
            <a:endParaRPr lang="en-GB"/>
          </a:p>
        </p:txBody>
      </p:sp>
      <p:pic>
        <p:nvPicPr>
          <p:cNvPr id="9" name="Picture 8">
            <a:extLst>
              <a:ext uri="{FF2B5EF4-FFF2-40B4-BE49-F238E27FC236}">
                <a16:creationId xmlns:a16="http://schemas.microsoft.com/office/drawing/2014/main" id="{AD28A91C-C74D-6045-8E98-59990DA7A930}"/>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10422145" y="6310008"/>
            <a:ext cx="1157208" cy="262560"/>
          </a:xfrm>
          <a:prstGeom prst="rect">
            <a:avLst/>
          </a:prstGeom>
        </p:spPr>
      </p:pic>
      <p:cxnSp>
        <p:nvCxnSpPr>
          <p:cNvPr id="11" name="Straight Connector 10">
            <a:extLst>
              <a:ext uri="{FF2B5EF4-FFF2-40B4-BE49-F238E27FC236}">
                <a16:creationId xmlns:a16="http://schemas.microsoft.com/office/drawing/2014/main" id="{4F7C97D2-EC83-49A3-8AE6-5EB3BEADC070}"/>
              </a:ext>
              <a:ext uri="{C183D7F6-B498-43B3-948B-1728B52AA6E4}">
                <adec:decorative xmlns:adec="http://schemas.microsoft.com/office/drawing/2017/decorative" val="1"/>
              </a:ext>
            </a:extLst>
          </p:cNvPr>
          <p:cNvCxnSpPr>
            <a:cxnSpLocks/>
          </p:cNvCxnSpPr>
          <p:nvPr userDrawn="1"/>
        </p:nvCxnSpPr>
        <p:spPr>
          <a:xfrm flipH="1">
            <a:off x="609601" y="457200"/>
            <a:ext cx="914400" cy="0"/>
          </a:xfrm>
          <a:prstGeom prst="line">
            <a:avLst/>
          </a:prstGeom>
          <a:ln w="25400">
            <a:gradFill>
              <a:gsLst>
                <a:gs pos="100000">
                  <a:srgbClr val="FBBA3F"/>
                </a:gs>
                <a:gs pos="0">
                  <a:srgbClr val="F41459"/>
                </a:gs>
              </a:gsLst>
              <a:lin ang="0" scaled="0"/>
            </a:gradFill>
          </a:ln>
        </p:spPr>
        <p:style>
          <a:lnRef idx="1">
            <a:schemeClr val="accent4"/>
          </a:lnRef>
          <a:fillRef idx="0">
            <a:schemeClr val="accent4"/>
          </a:fillRef>
          <a:effectRef idx="0">
            <a:schemeClr val="accent4"/>
          </a:effectRef>
          <a:fontRef idx="minor">
            <a:schemeClr val="tx1"/>
          </a:fontRef>
        </p:style>
      </p:cxnSp>
      <p:sp>
        <p:nvSpPr>
          <p:cNvPr id="34" name="TextBox 33">
            <a:extLst>
              <a:ext uri="{FF2B5EF4-FFF2-40B4-BE49-F238E27FC236}">
                <a16:creationId xmlns:a16="http://schemas.microsoft.com/office/drawing/2014/main" id="{6AE24D35-AD35-43AD-8855-AEA92636ABFB}"/>
              </a:ext>
            </a:extLst>
          </p:cNvPr>
          <p:cNvSpPr txBox="1"/>
          <p:nvPr userDrawn="1"/>
        </p:nvSpPr>
        <p:spPr>
          <a:xfrm>
            <a:off x="1" y="-345748"/>
            <a:ext cx="12192000" cy="265176"/>
          </a:xfrm>
          <a:prstGeom prst="rect">
            <a:avLst/>
          </a:prstGeom>
          <a:solidFill>
            <a:schemeClr val="bg1">
              <a:lumMod val="95000"/>
            </a:schemeClr>
          </a:solidFill>
        </p:spPr>
        <p:txBody>
          <a:bodyPr wrap="square" lIns="0" rtlCol="0" anchor="ctr" anchorCtr="0">
            <a:noAutofit/>
          </a:bodyPr>
          <a:lstStyle/>
          <a:p>
            <a:pPr algn="ctr"/>
            <a:r>
              <a:rPr lang="en-GB" sz="1000" baseline="0">
                <a:solidFill>
                  <a:srgbClr val="47505D"/>
                </a:solidFill>
                <a:latin typeface="Calibri" panose="020F0502020204030204" pitchFamily="34" charset="0"/>
                <a:cs typeface="Calibri" panose="020F0502020204030204" pitchFamily="34" charset="0"/>
              </a:rPr>
              <a:t>If pasting slides from an older presentation, make sure to select a Slide Master Layout that appears before the Slide Master Layout titled DO NOT USE MASTER SLIDES THAT APPEAR AFTER THIS. </a:t>
            </a:r>
          </a:p>
        </p:txBody>
      </p:sp>
      <p:grpSp>
        <p:nvGrpSpPr>
          <p:cNvPr id="12" name="Group 11">
            <a:extLst>
              <a:ext uri="{FF2B5EF4-FFF2-40B4-BE49-F238E27FC236}">
                <a16:creationId xmlns:a16="http://schemas.microsoft.com/office/drawing/2014/main" id="{36D5B47F-B9D3-4402-A2F1-5C192FEA1CFB}"/>
              </a:ext>
            </a:extLst>
          </p:cNvPr>
          <p:cNvGrpSpPr/>
          <p:nvPr userDrawn="1"/>
        </p:nvGrpSpPr>
        <p:grpSpPr>
          <a:xfrm>
            <a:off x="12431201" y="152487"/>
            <a:ext cx="971741" cy="2368319"/>
            <a:chOff x="12431200" y="152485"/>
            <a:chExt cx="971741" cy="2368319"/>
          </a:xfrm>
        </p:grpSpPr>
        <p:grpSp>
          <p:nvGrpSpPr>
            <p:cNvPr id="10" name="Group 9">
              <a:extLst>
                <a:ext uri="{FF2B5EF4-FFF2-40B4-BE49-F238E27FC236}">
                  <a16:creationId xmlns:a16="http://schemas.microsoft.com/office/drawing/2014/main" id="{B92DE5DC-44B8-4DC2-89B0-67644718409D}"/>
                </a:ext>
              </a:extLst>
            </p:cNvPr>
            <p:cNvGrpSpPr/>
            <p:nvPr userDrawn="1"/>
          </p:nvGrpSpPr>
          <p:grpSpPr>
            <a:xfrm>
              <a:off x="12431200" y="152485"/>
              <a:ext cx="971741" cy="1804040"/>
              <a:chOff x="12431200" y="152485"/>
              <a:chExt cx="971741" cy="1804040"/>
            </a:xfrm>
          </p:grpSpPr>
          <p:sp>
            <p:nvSpPr>
              <p:cNvPr id="39" name="Oval 38">
                <a:extLst>
                  <a:ext uri="{FF2B5EF4-FFF2-40B4-BE49-F238E27FC236}">
                    <a16:creationId xmlns:a16="http://schemas.microsoft.com/office/drawing/2014/main" id="{4114BBD1-32B3-4A81-A81A-219878F390C2}"/>
                  </a:ext>
                </a:extLst>
              </p:cNvPr>
              <p:cNvSpPr>
                <a:spLocks noChangeAspect="1"/>
              </p:cNvSpPr>
              <p:nvPr userDrawn="1"/>
            </p:nvSpPr>
            <p:spPr>
              <a:xfrm>
                <a:off x="12431200" y="1547042"/>
                <a:ext cx="409483" cy="409483"/>
              </a:xfrm>
              <a:prstGeom prst="ellipse">
                <a:avLst/>
              </a:prstGeom>
              <a:solidFill>
                <a:srgbClr val="C53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0" name="Oval 39">
                <a:extLst>
                  <a:ext uri="{FF2B5EF4-FFF2-40B4-BE49-F238E27FC236}">
                    <a16:creationId xmlns:a16="http://schemas.microsoft.com/office/drawing/2014/main" id="{B2D4FACB-6B09-40D4-B82D-47AC9E418240}"/>
                  </a:ext>
                </a:extLst>
              </p:cNvPr>
              <p:cNvSpPr>
                <a:spLocks noChangeAspect="1"/>
              </p:cNvSpPr>
              <p:nvPr userDrawn="1"/>
            </p:nvSpPr>
            <p:spPr>
              <a:xfrm>
                <a:off x="12431200" y="976700"/>
                <a:ext cx="409483" cy="409483"/>
              </a:xfrm>
              <a:prstGeom prst="ellipse">
                <a:avLst/>
              </a:prstGeom>
              <a:solidFill>
                <a:srgbClr val="6B04A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1" name="Oval 40">
                <a:extLst>
                  <a:ext uri="{FF2B5EF4-FFF2-40B4-BE49-F238E27FC236}">
                    <a16:creationId xmlns:a16="http://schemas.microsoft.com/office/drawing/2014/main" id="{043A6B03-1A9B-4124-B661-2E22029D38AD}"/>
                  </a:ext>
                </a:extLst>
              </p:cNvPr>
              <p:cNvSpPr>
                <a:spLocks noChangeAspect="1"/>
              </p:cNvSpPr>
              <p:nvPr userDrawn="1"/>
            </p:nvSpPr>
            <p:spPr>
              <a:xfrm>
                <a:off x="12431200" y="412421"/>
                <a:ext cx="409483" cy="409483"/>
              </a:xfrm>
              <a:prstGeom prst="ellipse">
                <a:avLst/>
              </a:prstGeom>
              <a:solidFill>
                <a:srgbClr val="3D115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2" name="Rectangle 41">
                <a:extLst>
                  <a:ext uri="{FF2B5EF4-FFF2-40B4-BE49-F238E27FC236}">
                    <a16:creationId xmlns:a16="http://schemas.microsoft.com/office/drawing/2014/main" id="{CFCB3697-B6FE-4E71-8350-80CA92856234}"/>
                  </a:ext>
                </a:extLst>
              </p:cNvPr>
              <p:cNvSpPr/>
              <p:nvPr userDrawn="1"/>
            </p:nvSpPr>
            <p:spPr>
              <a:xfrm>
                <a:off x="12431200" y="152485"/>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Primary Palette</a:t>
                </a:r>
              </a:p>
            </p:txBody>
          </p:sp>
          <p:sp>
            <p:nvSpPr>
              <p:cNvPr id="43" name="Oval 42">
                <a:extLst>
                  <a:ext uri="{FF2B5EF4-FFF2-40B4-BE49-F238E27FC236}">
                    <a16:creationId xmlns:a16="http://schemas.microsoft.com/office/drawing/2014/main" id="{E78B9E44-0154-4E70-AAA4-F04196A79427}"/>
                  </a:ext>
                </a:extLst>
              </p:cNvPr>
              <p:cNvSpPr>
                <a:spLocks noChangeAspect="1"/>
              </p:cNvSpPr>
              <p:nvPr userDrawn="1"/>
            </p:nvSpPr>
            <p:spPr>
              <a:xfrm>
                <a:off x="12914957" y="1547042"/>
                <a:ext cx="409483" cy="409483"/>
              </a:xfrm>
              <a:prstGeom prst="ellipse">
                <a:avLst/>
              </a:prstGeom>
              <a:solidFill>
                <a:srgbClr val="BECCD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4" name="Oval 43">
                <a:extLst>
                  <a:ext uri="{FF2B5EF4-FFF2-40B4-BE49-F238E27FC236}">
                    <a16:creationId xmlns:a16="http://schemas.microsoft.com/office/drawing/2014/main" id="{417E2AAF-D6B6-4B9C-90CD-6EAC7F909941}"/>
                  </a:ext>
                </a:extLst>
              </p:cNvPr>
              <p:cNvSpPr>
                <a:spLocks noChangeAspect="1"/>
              </p:cNvSpPr>
              <p:nvPr userDrawn="1"/>
            </p:nvSpPr>
            <p:spPr>
              <a:xfrm>
                <a:off x="12914957" y="976700"/>
                <a:ext cx="409483" cy="409483"/>
              </a:xfrm>
              <a:prstGeom prst="ellipse">
                <a:avLst/>
              </a:prstGeom>
              <a:solidFill>
                <a:srgbClr val="73829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sp>
            <p:nvSpPr>
              <p:cNvPr id="45" name="Oval 44">
                <a:extLst>
                  <a:ext uri="{FF2B5EF4-FFF2-40B4-BE49-F238E27FC236}">
                    <a16:creationId xmlns:a16="http://schemas.microsoft.com/office/drawing/2014/main" id="{924C8230-04D0-4E58-B87E-D622AD2A91C3}"/>
                  </a:ext>
                </a:extLst>
              </p:cNvPr>
              <p:cNvSpPr>
                <a:spLocks noChangeAspect="1"/>
              </p:cNvSpPr>
              <p:nvPr userDrawn="1"/>
            </p:nvSpPr>
            <p:spPr>
              <a:xfrm>
                <a:off x="12914957" y="412421"/>
                <a:ext cx="409483" cy="409483"/>
              </a:xfrm>
              <a:prstGeom prst="ellipse">
                <a:avLst/>
              </a:prstGeom>
              <a:solidFill>
                <a:srgbClr val="363D4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sp>
          <p:nvSpPr>
            <p:cNvPr id="46" name="Oval 45">
              <a:extLst>
                <a:ext uri="{FF2B5EF4-FFF2-40B4-BE49-F238E27FC236}">
                  <a16:creationId xmlns:a16="http://schemas.microsoft.com/office/drawing/2014/main" id="{39DE5D65-2ACE-44BB-A14A-FDC417EB8652}"/>
                </a:ext>
              </a:extLst>
            </p:cNvPr>
            <p:cNvSpPr>
              <a:spLocks noChangeAspect="1"/>
            </p:cNvSpPr>
            <p:nvPr userDrawn="1"/>
          </p:nvSpPr>
          <p:spPr>
            <a:xfrm>
              <a:off x="12914957" y="2111321"/>
              <a:ext cx="409483" cy="409483"/>
            </a:xfrm>
            <a:prstGeom prst="ellipse">
              <a:avLst/>
            </a:prstGeom>
            <a:solidFill>
              <a:srgbClr val="F7F3F3"/>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65000"/>
                  </a:schemeClr>
                </a:solidFill>
                <a:effectLst/>
                <a:uLnTx/>
                <a:uFillTx/>
                <a:latin typeface="Arial"/>
                <a:ea typeface="+mn-ea"/>
                <a:cs typeface="Calibri" panose="020F0502020204030204" pitchFamily="34" charset="0"/>
              </a:endParaRPr>
            </a:p>
          </p:txBody>
        </p:sp>
      </p:grpSp>
      <p:grpSp>
        <p:nvGrpSpPr>
          <p:cNvPr id="47" name="Group 46">
            <a:extLst>
              <a:ext uri="{FF2B5EF4-FFF2-40B4-BE49-F238E27FC236}">
                <a16:creationId xmlns:a16="http://schemas.microsoft.com/office/drawing/2014/main" id="{A8137048-32E2-481F-8998-6B9BF1E1ABAB}"/>
              </a:ext>
            </a:extLst>
          </p:cNvPr>
          <p:cNvGrpSpPr/>
          <p:nvPr userDrawn="1"/>
        </p:nvGrpSpPr>
        <p:grpSpPr>
          <a:xfrm>
            <a:off x="12431200" y="4770853"/>
            <a:ext cx="1376999" cy="1419507"/>
            <a:chOff x="12431200" y="4979663"/>
            <a:chExt cx="1376999" cy="1419507"/>
          </a:xfrm>
        </p:grpSpPr>
        <p:sp>
          <p:nvSpPr>
            <p:cNvPr id="50" name="Rectangle 49">
              <a:extLst>
                <a:ext uri="{FF2B5EF4-FFF2-40B4-BE49-F238E27FC236}">
                  <a16:creationId xmlns:a16="http://schemas.microsoft.com/office/drawing/2014/main" id="{33AAF3BB-E1C6-43E6-BF1D-2456D6C6092E}"/>
                </a:ext>
              </a:extLst>
            </p:cNvPr>
            <p:cNvSpPr/>
            <p:nvPr userDrawn="1"/>
          </p:nvSpPr>
          <p:spPr>
            <a:xfrm>
              <a:off x="12431200" y="4979663"/>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Highlight Colors</a:t>
              </a:r>
            </a:p>
          </p:txBody>
        </p:sp>
        <p:sp>
          <p:nvSpPr>
            <p:cNvPr id="53" name="Oval 52">
              <a:extLst>
                <a:ext uri="{FF2B5EF4-FFF2-40B4-BE49-F238E27FC236}">
                  <a16:creationId xmlns:a16="http://schemas.microsoft.com/office/drawing/2014/main" id="{81290B12-C1A7-42A2-BCCD-78550CEE9C2D}"/>
                </a:ext>
              </a:extLst>
            </p:cNvPr>
            <p:cNvSpPr>
              <a:spLocks noChangeAspect="1"/>
            </p:cNvSpPr>
            <p:nvPr userDrawn="1"/>
          </p:nvSpPr>
          <p:spPr>
            <a:xfrm>
              <a:off x="12431200" y="5420034"/>
              <a:ext cx="409483" cy="409483"/>
            </a:xfrm>
            <a:prstGeom prst="ellipse">
              <a:avLst/>
            </a:prstGeom>
            <a:solidFill>
              <a:srgbClr val="F7065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4" name="Oval 53">
              <a:extLst>
                <a:ext uri="{FF2B5EF4-FFF2-40B4-BE49-F238E27FC236}">
                  <a16:creationId xmlns:a16="http://schemas.microsoft.com/office/drawing/2014/main" id="{87DEF42E-2441-42CD-AA06-82A753AFA163}"/>
                </a:ext>
              </a:extLst>
            </p:cNvPr>
            <p:cNvSpPr>
              <a:spLocks noChangeAspect="1"/>
            </p:cNvSpPr>
            <p:nvPr userDrawn="1"/>
          </p:nvSpPr>
          <p:spPr>
            <a:xfrm>
              <a:off x="12431200" y="5989687"/>
              <a:ext cx="409483" cy="409483"/>
            </a:xfrm>
            <a:prstGeom prst="ellipse">
              <a:avLst/>
            </a:prstGeom>
            <a:solidFill>
              <a:srgbClr val="960A45"/>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55" name="Oval 54">
              <a:extLst>
                <a:ext uri="{FF2B5EF4-FFF2-40B4-BE49-F238E27FC236}">
                  <a16:creationId xmlns:a16="http://schemas.microsoft.com/office/drawing/2014/main" id="{28976E7E-5A09-4377-9605-144E8CC08DFE}"/>
                </a:ext>
              </a:extLst>
            </p:cNvPr>
            <p:cNvSpPr>
              <a:spLocks noChangeAspect="1"/>
            </p:cNvSpPr>
            <p:nvPr userDrawn="1"/>
          </p:nvSpPr>
          <p:spPr>
            <a:xfrm>
              <a:off x="12914957" y="5420034"/>
              <a:ext cx="409483" cy="409483"/>
            </a:xfrm>
            <a:prstGeom prst="ellipse">
              <a:avLst/>
            </a:prstGeom>
            <a:solidFill>
              <a:srgbClr val="FFBC0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5" name="Oval 64">
              <a:extLst>
                <a:ext uri="{FF2B5EF4-FFF2-40B4-BE49-F238E27FC236}">
                  <a16:creationId xmlns:a16="http://schemas.microsoft.com/office/drawing/2014/main" id="{6FFCC676-87A1-4C52-9A81-D01EBB5626D6}"/>
                </a:ext>
              </a:extLst>
            </p:cNvPr>
            <p:cNvSpPr>
              <a:spLocks noChangeAspect="1"/>
            </p:cNvSpPr>
            <p:nvPr userDrawn="1"/>
          </p:nvSpPr>
          <p:spPr>
            <a:xfrm>
              <a:off x="12914957" y="5989687"/>
              <a:ext cx="409483" cy="409483"/>
            </a:xfrm>
            <a:prstGeom prst="ellipse">
              <a:avLst/>
            </a:prstGeom>
            <a:solidFill>
              <a:srgbClr val="FA9614"/>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6" name="Oval 65">
              <a:extLst>
                <a:ext uri="{FF2B5EF4-FFF2-40B4-BE49-F238E27FC236}">
                  <a16:creationId xmlns:a16="http://schemas.microsoft.com/office/drawing/2014/main" id="{6B43BB85-F12B-48CC-94D1-A8C178CF97D2}"/>
                </a:ext>
              </a:extLst>
            </p:cNvPr>
            <p:cNvSpPr>
              <a:spLocks noChangeAspect="1"/>
            </p:cNvSpPr>
            <p:nvPr userDrawn="1"/>
          </p:nvSpPr>
          <p:spPr>
            <a:xfrm>
              <a:off x="13398716" y="5420034"/>
              <a:ext cx="409483" cy="409483"/>
            </a:xfrm>
            <a:prstGeom prst="ellipse">
              <a:avLst/>
            </a:prstGeom>
            <a:solidFill>
              <a:srgbClr val="FF6C1A"/>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67" name="Oval 66">
              <a:extLst>
                <a:ext uri="{FF2B5EF4-FFF2-40B4-BE49-F238E27FC236}">
                  <a16:creationId xmlns:a16="http://schemas.microsoft.com/office/drawing/2014/main" id="{6F9D00FA-E17F-4128-B03A-0E700D6FB261}"/>
                </a:ext>
              </a:extLst>
            </p:cNvPr>
            <p:cNvSpPr>
              <a:spLocks noChangeAspect="1"/>
            </p:cNvSpPr>
            <p:nvPr userDrawn="1"/>
          </p:nvSpPr>
          <p:spPr>
            <a:xfrm>
              <a:off x="13398716" y="5989687"/>
              <a:ext cx="409483" cy="409483"/>
            </a:xfrm>
            <a:prstGeom prst="ellipse">
              <a:avLst/>
            </a:prstGeom>
            <a:solidFill>
              <a:srgbClr val="DB2F28"/>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grpSp>
        <p:nvGrpSpPr>
          <p:cNvPr id="68" name="Group 67">
            <a:extLst>
              <a:ext uri="{FF2B5EF4-FFF2-40B4-BE49-F238E27FC236}">
                <a16:creationId xmlns:a16="http://schemas.microsoft.com/office/drawing/2014/main" id="{AE482B01-D6A8-4872-B3E1-E8C565B9D0A6}"/>
              </a:ext>
            </a:extLst>
          </p:cNvPr>
          <p:cNvGrpSpPr/>
          <p:nvPr userDrawn="1"/>
        </p:nvGrpSpPr>
        <p:grpSpPr>
          <a:xfrm>
            <a:off x="12431201" y="2675600"/>
            <a:ext cx="971741" cy="1940780"/>
            <a:chOff x="12431200" y="2678506"/>
            <a:chExt cx="971741" cy="1940780"/>
          </a:xfrm>
        </p:grpSpPr>
        <p:sp>
          <p:nvSpPr>
            <p:cNvPr id="69" name="Rectangle 68">
              <a:extLst>
                <a:ext uri="{FF2B5EF4-FFF2-40B4-BE49-F238E27FC236}">
                  <a16:creationId xmlns:a16="http://schemas.microsoft.com/office/drawing/2014/main" id="{C147D5EC-5155-4A19-865A-8297CD975855}"/>
                </a:ext>
              </a:extLst>
            </p:cNvPr>
            <p:cNvSpPr/>
            <p:nvPr userDrawn="1"/>
          </p:nvSpPr>
          <p:spPr>
            <a:xfrm>
              <a:off x="12431200" y="2678506"/>
              <a:ext cx="971741" cy="178053"/>
            </a:xfrm>
            <a:prstGeom prst="rect">
              <a:avLst/>
            </a:prstGeom>
          </p:spPr>
          <p:txBody>
            <a:bodyPr vert="horz" wrap="square" lIns="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bg1">
                      <a:lumMod val="50000"/>
                    </a:schemeClr>
                  </a:solidFill>
                  <a:effectLst/>
                  <a:uLnTx/>
                  <a:uFillTx/>
                  <a:cs typeface="Calibri" panose="020F0502020204030204" pitchFamily="34" charset="0"/>
                </a:rPr>
                <a:t>Secondary Colors</a:t>
              </a:r>
            </a:p>
          </p:txBody>
        </p:sp>
        <p:sp>
          <p:nvSpPr>
            <p:cNvPr id="70" name="Oval 69">
              <a:extLst>
                <a:ext uri="{FF2B5EF4-FFF2-40B4-BE49-F238E27FC236}">
                  <a16:creationId xmlns:a16="http://schemas.microsoft.com/office/drawing/2014/main" id="{B30F2FDF-1B12-4221-B20B-FF795B303FDF}"/>
                </a:ext>
              </a:extLst>
            </p:cNvPr>
            <p:cNvSpPr>
              <a:spLocks noChangeAspect="1"/>
            </p:cNvSpPr>
            <p:nvPr userDrawn="1"/>
          </p:nvSpPr>
          <p:spPr>
            <a:xfrm>
              <a:off x="12431200" y="3645524"/>
              <a:ext cx="409483" cy="409483"/>
            </a:xfrm>
            <a:prstGeom prst="ellipse">
              <a:avLst/>
            </a:prstGeom>
            <a:solidFill>
              <a:srgbClr val="4D5EE0"/>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1" name="Oval 70">
              <a:extLst>
                <a:ext uri="{FF2B5EF4-FFF2-40B4-BE49-F238E27FC236}">
                  <a16:creationId xmlns:a16="http://schemas.microsoft.com/office/drawing/2014/main" id="{0482D27A-07B4-47A3-A511-995129AFC51C}"/>
                </a:ext>
              </a:extLst>
            </p:cNvPr>
            <p:cNvSpPr>
              <a:spLocks noChangeAspect="1"/>
            </p:cNvSpPr>
            <p:nvPr userDrawn="1"/>
          </p:nvSpPr>
          <p:spPr>
            <a:xfrm>
              <a:off x="12431200" y="3081245"/>
              <a:ext cx="409483" cy="409483"/>
            </a:xfrm>
            <a:prstGeom prst="ellipse">
              <a:avLst/>
            </a:prstGeom>
            <a:solidFill>
              <a:srgbClr val="3B20C2"/>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2" name="Oval 71">
              <a:extLst>
                <a:ext uri="{FF2B5EF4-FFF2-40B4-BE49-F238E27FC236}">
                  <a16:creationId xmlns:a16="http://schemas.microsoft.com/office/drawing/2014/main" id="{16EAF9EE-2C1D-4E62-895D-9C8187604CA6}"/>
                </a:ext>
              </a:extLst>
            </p:cNvPr>
            <p:cNvSpPr>
              <a:spLocks noChangeAspect="1"/>
            </p:cNvSpPr>
            <p:nvPr userDrawn="1"/>
          </p:nvSpPr>
          <p:spPr>
            <a:xfrm>
              <a:off x="12914957" y="3645524"/>
              <a:ext cx="409483" cy="409483"/>
            </a:xfrm>
            <a:prstGeom prst="ellipse">
              <a:avLst/>
            </a:prstGeom>
            <a:solidFill>
              <a:srgbClr val="30B887"/>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3" name="Oval 72">
              <a:extLst>
                <a:ext uri="{FF2B5EF4-FFF2-40B4-BE49-F238E27FC236}">
                  <a16:creationId xmlns:a16="http://schemas.microsoft.com/office/drawing/2014/main" id="{9EB48C88-82C2-4761-B294-A4E8BF2C7DB9}"/>
                </a:ext>
              </a:extLst>
            </p:cNvPr>
            <p:cNvSpPr>
              <a:spLocks noChangeAspect="1"/>
            </p:cNvSpPr>
            <p:nvPr userDrawn="1"/>
          </p:nvSpPr>
          <p:spPr>
            <a:xfrm>
              <a:off x="12914957" y="3081245"/>
              <a:ext cx="409483" cy="409483"/>
            </a:xfrm>
            <a:prstGeom prst="ellipse">
              <a:avLst/>
            </a:prstGeom>
            <a:solidFill>
              <a:srgbClr val="0D9066"/>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4" name="Oval 73">
              <a:extLst>
                <a:ext uri="{FF2B5EF4-FFF2-40B4-BE49-F238E27FC236}">
                  <a16:creationId xmlns:a16="http://schemas.microsoft.com/office/drawing/2014/main" id="{01B1662A-83CC-4EE4-8FBF-856AEF51865E}"/>
                </a:ext>
              </a:extLst>
            </p:cNvPr>
            <p:cNvSpPr>
              <a:spLocks noChangeAspect="1"/>
            </p:cNvSpPr>
            <p:nvPr userDrawn="1"/>
          </p:nvSpPr>
          <p:spPr>
            <a:xfrm>
              <a:off x="12431200" y="4209803"/>
              <a:ext cx="409483" cy="409483"/>
            </a:xfrm>
            <a:prstGeom prst="ellipse">
              <a:avLst/>
            </a:prstGeom>
            <a:solidFill>
              <a:srgbClr val="94B0FF"/>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sp>
          <p:nvSpPr>
            <p:cNvPr id="75" name="Oval 74">
              <a:extLst>
                <a:ext uri="{FF2B5EF4-FFF2-40B4-BE49-F238E27FC236}">
                  <a16:creationId xmlns:a16="http://schemas.microsoft.com/office/drawing/2014/main" id="{236C5883-BCAE-44A6-B0FC-E92D095FDE5F}"/>
                </a:ext>
              </a:extLst>
            </p:cNvPr>
            <p:cNvSpPr>
              <a:spLocks noChangeAspect="1"/>
            </p:cNvSpPr>
            <p:nvPr userDrawn="1"/>
          </p:nvSpPr>
          <p:spPr>
            <a:xfrm>
              <a:off x="12914957" y="4209803"/>
              <a:ext cx="409483" cy="409483"/>
            </a:xfrm>
            <a:prstGeom prst="ellipse">
              <a:avLst/>
            </a:prstGeom>
            <a:solidFill>
              <a:srgbClr val="4FD4A1"/>
            </a:solidFill>
            <a:ln w="12700" cap="flat" cmpd="sng" algn="ctr">
              <a:noFill/>
              <a:prstDash val="solid"/>
              <a:miter lim="800000"/>
            </a:ln>
            <a:effectLst/>
          </p:spPr>
          <p:txBody>
            <a:bodyPr vert="horz" wrap="square" rtlCol="0" anchor="t" anchorCtr="0">
              <a:noAutofit/>
            </a:bodyPr>
            <a:lstStyle/>
            <a:p>
              <a:pPr marL="0" marR="0" lvl="0" indent="0" algn="l" defTabSz="91430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lumMod val="50000"/>
                  </a:schemeClr>
                </a:solidFill>
                <a:effectLst/>
                <a:uLnTx/>
                <a:uFillTx/>
                <a:latin typeface="Arial"/>
                <a:ea typeface="+mn-ea"/>
                <a:cs typeface="Calibri" panose="020F0502020204030204" pitchFamily="34" charset="0"/>
              </a:endParaRPr>
            </a:p>
          </p:txBody>
        </p:sp>
      </p:grpSp>
      <p:sp>
        <p:nvSpPr>
          <p:cNvPr id="76" name="TextBox 75">
            <a:extLst>
              <a:ext uri="{FF2B5EF4-FFF2-40B4-BE49-F238E27FC236}">
                <a16:creationId xmlns:a16="http://schemas.microsoft.com/office/drawing/2014/main" id="{5B3B9233-E36B-4E49-9AF7-44DEDA1F76E3}"/>
              </a:ext>
            </a:extLst>
          </p:cNvPr>
          <p:cNvSpPr txBox="1"/>
          <p:nvPr userDrawn="1"/>
        </p:nvSpPr>
        <p:spPr>
          <a:xfrm>
            <a:off x="13716402" y="133069"/>
            <a:ext cx="1705838" cy="4708981"/>
          </a:xfrm>
          <a:prstGeom prst="rect">
            <a:avLst/>
          </a:prstGeom>
          <a:noFill/>
        </p:spPr>
        <p:txBody>
          <a:bodyPr wrap="square" rtlCol="0">
            <a:spAutoFit/>
          </a:bodyPr>
          <a:lstStyle/>
          <a:p>
            <a:pPr>
              <a:spcAft>
                <a:spcPts val="600"/>
              </a:spcAft>
            </a:pPr>
            <a:r>
              <a:rPr lang="en-US" sz="900" b="1" i="0" u="none" strike="noStrike" kern="1200">
                <a:solidFill>
                  <a:schemeClr val="bg1">
                    <a:lumMod val="50000"/>
                  </a:schemeClr>
                </a:solidFill>
                <a:effectLst/>
                <a:latin typeface="+mn-lt"/>
                <a:ea typeface="+mn-ea"/>
                <a:cs typeface="+mn-cs"/>
              </a:rPr>
              <a:t>Change the color of a shape </a:t>
            </a:r>
            <a:br>
              <a:rPr lang="en-US" sz="900" b="1" i="0" u="none" strike="noStrike" kern="1200">
                <a:solidFill>
                  <a:schemeClr val="bg1">
                    <a:lumMod val="50000"/>
                  </a:schemeClr>
                </a:solidFill>
                <a:effectLst/>
                <a:latin typeface="+mn-lt"/>
                <a:ea typeface="+mn-ea"/>
                <a:cs typeface="+mn-cs"/>
              </a:rPr>
            </a:br>
            <a:r>
              <a:rPr lang="en-US" sz="900" b="1" i="0" u="none" strike="noStrike" kern="1200">
                <a:solidFill>
                  <a:schemeClr val="bg1">
                    <a:lumMod val="50000"/>
                  </a:schemeClr>
                </a:solidFill>
                <a:effectLst/>
                <a:latin typeface="+mn-lt"/>
                <a:ea typeface="+mn-ea"/>
                <a:cs typeface="+mn-cs"/>
              </a:rPr>
              <a:t>or text</a:t>
            </a:r>
          </a:p>
          <a:p>
            <a:pPr marL="228577" indent="-228577">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Select the shape or text you want to assign a new color to. (To select multiple objects, press Ctrl and then click the shapes.) </a:t>
            </a:r>
          </a:p>
          <a:p>
            <a:pPr marL="228577" indent="-228577">
              <a:spcAft>
                <a:spcPts val="600"/>
              </a:spcAft>
              <a:buFont typeface="+mj-lt"/>
              <a:buAutoNum type="arabicPeriod"/>
            </a:pPr>
            <a:r>
              <a:rPr lang="en-US" sz="900" b="0" i="0" u="none" strike="noStrike" kern="1200">
                <a:solidFill>
                  <a:schemeClr val="bg1">
                    <a:lumMod val="50000"/>
                  </a:schemeClr>
                </a:solidFill>
                <a:effectLst/>
                <a:latin typeface="+mn-lt"/>
                <a:ea typeface="+mn-ea"/>
                <a:cs typeface="+mn-cs"/>
              </a:rPr>
              <a:t>On the Format or Shape Format tab, select Shape Fill (if you're coloring a shape) or Text Fill (if you're coloring text).</a:t>
            </a:r>
            <a:br>
              <a:rPr lang="en-US" sz="900" b="0" i="0" u="none" strike="noStrike" kern="1200">
                <a:solidFill>
                  <a:schemeClr val="bg1">
                    <a:lumMod val="50000"/>
                  </a:schemeClr>
                </a:solidFill>
                <a:effectLst/>
                <a:latin typeface="+mn-lt"/>
                <a:ea typeface="+mn-ea"/>
                <a:cs typeface="+mn-cs"/>
              </a:rPr>
            </a:br>
            <a:br>
              <a:rPr lang="en-US" sz="900" b="0" i="0" u="none" strike="noStrike" kern="1200">
                <a:solidFill>
                  <a:schemeClr val="bg1">
                    <a:lumMod val="50000"/>
                  </a:schemeClr>
                </a:solidFill>
                <a:effectLst/>
                <a:latin typeface="+mn-lt"/>
                <a:ea typeface="+mn-ea"/>
                <a:cs typeface="+mn-cs"/>
              </a:rPr>
            </a:br>
            <a:r>
              <a:rPr lang="en-US" sz="900" b="0" i="0" u="none" strike="noStrike" kern="1200">
                <a:solidFill>
                  <a:schemeClr val="bg1">
                    <a:lumMod val="50000"/>
                  </a:schemeClr>
                </a:solidFill>
                <a:effectLst/>
                <a:latin typeface="+mn-lt"/>
                <a:ea typeface="+mn-ea"/>
                <a:cs typeface="+mn-cs"/>
              </a:rPr>
              <a:t>The mouse pointer turns into an eyedropper tool</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a:solidFill>
                  <a:schemeClr val="bg1">
                    <a:lumMod val="50000"/>
                  </a:schemeClr>
                </a:solidFill>
                <a:effectLst/>
                <a:latin typeface="Segoe UI"/>
              </a:rPr>
              <a:t>As you move your pointer around onscreen, a live preview of the color you're pointing at appears. Hover or pause on a color to see its RGB (Red Green Blue) color coordinates.</a:t>
            </a:r>
          </a:p>
          <a:p>
            <a:pPr marL="228577" marR="0" indent="-228577" algn="l" defTabSz="457154" rtl="0" eaLnBrk="1" fontAlgn="auto" latinLnBrk="0" hangingPunct="1">
              <a:lnSpc>
                <a:spcPct val="100000"/>
              </a:lnSpc>
              <a:spcBef>
                <a:spcPts val="0"/>
              </a:spcBef>
              <a:spcAft>
                <a:spcPts val="600"/>
              </a:spcAft>
              <a:buClrTx/>
              <a:buSzTx/>
              <a:buFont typeface="+mj-lt"/>
              <a:buAutoNum type="arabicPeriod"/>
              <a:tabLst/>
              <a:defRPr/>
            </a:pPr>
            <a:r>
              <a:rPr lang="en-US" sz="900" b="0" i="0" u="none" strike="noStrike" kern="1200">
                <a:solidFill>
                  <a:schemeClr val="bg1">
                    <a:lumMod val="50000"/>
                  </a:schemeClr>
                </a:solidFill>
                <a:effectLst/>
                <a:latin typeface="+mn-lt"/>
                <a:ea typeface="+mn-ea"/>
                <a:cs typeface="+mn-cs"/>
              </a:rPr>
              <a:t>Using the eyedropper, click the color you want to match; it's immediately applied to the selected shape or object.</a:t>
            </a:r>
          </a:p>
          <a:p>
            <a:pPr marL="228577" indent="-228577">
              <a:spcAft>
                <a:spcPts val="600"/>
              </a:spcAft>
              <a:buFont typeface="+mj-lt"/>
              <a:buAutoNum type="arabicPeriod"/>
            </a:pPr>
            <a:endParaRPr lang="en-US" sz="900" b="0" i="0" u="none" strike="noStrike" kern="1200">
              <a:solidFill>
                <a:schemeClr val="bg1">
                  <a:lumMod val="50000"/>
                </a:schemeClr>
              </a:solidFill>
              <a:effectLst/>
              <a:latin typeface="+mn-lt"/>
              <a:ea typeface="+mn-ea"/>
              <a:cs typeface="+mn-cs"/>
            </a:endParaRPr>
          </a:p>
          <a:p>
            <a:pPr>
              <a:spcAft>
                <a:spcPts val="600"/>
              </a:spcAft>
            </a:pPr>
            <a:endParaRPr lang="en-US" sz="900">
              <a:solidFill>
                <a:schemeClr val="bg1">
                  <a:lumMod val="50000"/>
                </a:schemeClr>
              </a:solidFill>
            </a:endParaRPr>
          </a:p>
        </p:txBody>
      </p:sp>
      <p:pic>
        <p:nvPicPr>
          <p:cNvPr id="77" name="Picture 76">
            <a:extLst>
              <a:ext uri="{FF2B5EF4-FFF2-40B4-BE49-F238E27FC236}">
                <a16:creationId xmlns:a16="http://schemas.microsoft.com/office/drawing/2014/main" id="{37E5A4B6-43AF-4D64-86D9-28723B4C4276}"/>
              </a:ext>
            </a:extLst>
          </p:cNvPr>
          <p:cNvPicPr>
            <a:picLocks noChangeAspect="1"/>
          </p:cNvPicPr>
          <p:nvPr userDrawn="1"/>
        </p:nvPicPr>
        <p:blipFill>
          <a:blip r:embed="rId7"/>
          <a:stretch>
            <a:fillRect/>
          </a:stretch>
        </p:blipFill>
        <p:spPr>
          <a:xfrm>
            <a:off x="14012245" y="4384548"/>
            <a:ext cx="1088171" cy="1611330"/>
          </a:xfrm>
          <a:prstGeom prst="rect">
            <a:avLst/>
          </a:prstGeom>
        </p:spPr>
      </p:pic>
    </p:spTree>
    <p:custDataLst>
      <p:tags r:id="rId5"/>
    </p:custDataLst>
    <p:extLst>
      <p:ext uri="{BB962C8B-B14F-4D97-AF65-F5344CB8AC3E}">
        <p14:creationId xmlns:p14="http://schemas.microsoft.com/office/powerpoint/2010/main" val="2183325848"/>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309" rtl="0" eaLnBrk="1" latinLnBrk="0" hangingPunct="1">
        <a:lnSpc>
          <a:spcPct val="75000"/>
        </a:lnSpc>
        <a:spcBef>
          <a:spcPct val="0"/>
        </a:spcBef>
        <a:buNone/>
        <a:defRPr sz="3400" b="0" kern="1200" cap="none" baseline="0">
          <a:solidFill>
            <a:schemeClr val="tx2"/>
          </a:solidFill>
          <a:latin typeface="+mj-lt"/>
          <a:ea typeface="+mj-ea"/>
          <a:cs typeface="Calibri" panose="020F0502020204030204" pitchFamily="34" charset="0"/>
        </a:defRPr>
      </a:lvl1pPr>
    </p:titleStyle>
    <p:bodyStyle>
      <a:lvl1pPr marL="182862"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800" kern="1200">
          <a:solidFill>
            <a:schemeClr val="tx1"/>
          </a:solidFill>
          <a:latin typeface="+mn-lt"/>
          <a:ea typeface="+mn-ea"/>
          <a:cs typeface="Calibri" panose="020F0502020204030204" pitchFamily="34" charset="0"/>
        </a:defRPr>
      </a:lvl1pPr>
      <a:lvl2pPr marL="365723"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585"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447"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309"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170"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032"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2894" indent="-182862" algn="l" defTabSz="914309"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296">
          <p15:clr>
            <a:srgbClr val="F26B43"/>
          </p15:clr>
        </p15:guide>
        <p15:guide id="3" pos="384">
          <p15:clr>
            <a:srgbClr val="F26B43"/>
          </p15:clr>
        </p15:guide>
        <p15:guide id="4" orient="horz" pos="408">
          <p15:clr>
            <a:srgbClr val="F26B43"/>
          </p15:clr>
        </p15:guide>
        <p15:guide id="5" orient="horz" pos="792">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4.xml"/><Relationship Id="rId6" Type="http://schemas.openxmlformats.org/officeDocument/2006/relationships/hyperlink" Target="https://www.aveva.com/en/perspectives/presentations/2024/basf-antwerp-s-mobile-platform-improves-safety-and-productivity-throughout-the-site/"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aveva.com/en/perspectives/presentations/2024/basf-antwerp-s-mobile-platform-improves-safety-and-productivity-throughout-the-site/" TargetMode="External"/><Relationship Id="rId2" Type="http://schemas.openxmlformats.org/officeDocument/2006/relationships/slideLayout" Target="../slideLayouts/slideLayout40.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0.xml"/><Relationship Id="rId1" Type="http://schemas.openxmlformats.org/officeDocument/2006/relationships/tags" Target="../tags/tag6.xml"/><Relationship Id="rId6" Type="http://schemas.openxmlformats.org/officeDocument/2006/relationships/hyperlink" Target="https://www.aveva.com/en/perspectives/presentations/2024/basf-antwerp-s-mobile-platform-improves-safety-and-productivity-throughout-the-site/" TargetMode="External"/><Relationship Id="rId5" Type="http://schemas.openxmlformats.org/officeDocument/2006/relationships/image" Target="../media/image13.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8" descr="A person wearing a hard hat and gloves&#10;&#10;Description automatically generated">
            <a:extLst>
              <a:ext uri="{FF2B5EF4-FFF2-40B4-BE49-F238E27FC236}">
                <a16:creationId xmlns:a16="http://schemas.microsoft.com/office/drawing/2014/main" id="{D0716ECE-9E1A-7174-00FD-FF70724490E8}"/>
              </a:ext>
            </a:extLst>
          </p:cNvPr>
          <p:cNvPicPr>
            <a:picLocks noChangeAspect="1"/>
          </p:cNvPicPr>
          <p:nvPr/>
        </p:nvPicPr>
        <p:blipFill rotWithShape="1">
          <a:blip r:embed="rId4">
            <a:extLst>
              <a:ext uri="{28A0092B-C50C-407E-A947-70E740481C1C}">
                <a14:useLocalDpi xmlns:a14="http://schemas.microsoft.com/office/drawing/2010/main" val="0"/>
              </a:ext>
            </a:extLst>
          </a:blip>
          <a:srcRect l="19355" r="30645"/>
          <a:stretch/>
        </p:blipFill>
        <p:spPr>
          <a:xfrm>
            <a:off x="7592985" y="6428"/>
            <a:ext cx="4598222" cy="6858000"/>
          </a:xfrm>
          <a:prstGeom prst="rect">
            <a:avLst/>
          </a:prstGeom>
          <a:gradFill>
            <a:gsLst>
              <a:gs pos="11000">
                <a:schemeClr val="tx2"/>
              </a:gs>
              <a:gs pos="100000">
                <a:schemeClr val="accent1"/>
              </a:gs>
            </a:gsLst>
            <a:lin ang="2700000" scaled="0"/>
          </a:gradFill>
          <a:ln>
            <a:noFill/>
          </a:ln>
        </p:spPr>
      </p:pic>
      <p:sp>
        <p:nvSpPr>
          <p:cNvPr id="3" name="Text Placeholder 2">
            <a:extLst>
              <a:ext uri="{FF2B5EF4-FFF2-40B4-BE49-F238E27FC236}">
                <a16:creationId xmlns:a16="http://schemas.microsoft.com/office/drawing/2014/main" id="{47383849-4D94-126F-BF74-2D992E8D025D}"/>
              </a:ext>
            </a:extLst>
          </p:cNvPr>
          <p:cNvSpPr>
            <a:spLocks noGrp="1"/>
          </p:cNvSpPr>
          <p:nvPr>
            <p:ph type="body" sz="quarter" idx="14"/>
          </p:nvPr>
        </p:nvSpPr>
        <p:spPr>
          <a:xfrm>
            <a:off x="604570" y="539874"/>
            <a:ext cx="4571405" cy="185607"/>
          </a:xfrm>
        </p:spPr>
        <p:txBody>
          <a:bodyPr/>
          <a:lstStyle/>
          <a:p>
            <a:r>
              <a:rPr lang="en-US"/>
              <a:t>CHEMICALS | BELGIUM</a:t>
            </a:r>
          </a:p>
        </p:txBody>
      </p:sp>
      <p:sp>
        <p:nvSpPr>
          <p:cNvPr id="7" name="Footer Placeholder 6">
            <a:extLst>
              <a:ext uri="{FF2B5EF4-FFF2-40B4-BE49-F238E27FC236}">
                <a16:creationId xmlns:a16="http://schemas.microsoft.com/office/drawing/2014/main" id="{76258A3A-55F8-B480-F168-BC17A558490D}"/>
              </a:ext>
            </a:extLst>
          </p:cNvPr>
          <p:cNvSpPr>
            <a:spLocks noGrp="1"/>
          </p:cNvSpPr>
          <p:nvPr>
            <p:ph type="ftr" sz="quarter" idx="23"/>
          </p:nvPr>
        </p:nvSpPr>
        <p:spPr/>
        <p:txBody>
          <a:bodyPr/>
          <a:lstStyle/>
          <a:p>
            <a:pPr defTabSz="457154">
              <a:defRPr/>
            </a:pPr>
            <a:r>
              <a:rPr lang="en-GB">
                <a:solidFill>
                  <a:srgbClr val="000000">
                    <a:lumMod val="50000"/>
                    <a:lumOff val="50000"/>
                  </a:srgbClr>
                </a:solidFill>
                <a:latin typeface="Calibri"/>
              </a:rPr>
              <a:t>© 2024 AVEVA Group Limited or its subsidiaries. All rights reserved.</a:t>
            </a:r>
            <a:endParaRPr lang="en-GB">
              <a:solidFill>
                <a:srgbClr val="FFFFFF">
                  <a:lumMod val="50000"/>
                </a:srgbClr>
              </a:solidFill>
              <a:latin typeface="Calibri"/>
            </a:endParaRPr>
          </a:p>
        </p:txBody>
      </p:sp>
      <p:sp>
        <p:nvSpPr>
          <p:cNvPr id="13" name="TextBox 12">
            <a:extLst>
              <a:ext uri="{FF2B5EF4-FFF2-40B4-BE49-F238E27FC236}">
                <a16:creationId xmlns:a16="http://schemas.microsoft.com/office/drawing/2014/main" id="{147386E9-1E6F-4974-A70D-AA21F004A3A3}"/>
              </a:ext>
            </a:extLst>
          </p:cNvPr>
          <p:cNvSpPr txBox="1"/>
          <p:nvPr/>
        </p:nvSpPr>
        <p:spPr>
          <a:xfrm>
            <a:off x="-4196991" y="-340292"/>
            <a:ext cx="3201397" cy="224648"/>
          </a:xfrm>
          <a:prstGeom prst="rect">
            <a:avLst/>
          </a:prstGeom>
          <a:solidFill>
            <a:schemeClr val="tx1">
              <a:lumMod val="50000"/>
              <a:lumOff val="50000"/>
            </a:schemeClr>
          </a:solidFill>
        </p:spPr>
        <p:txBody>
          <a:bodyPr wrap="square" lIns="91428" tIns="27428" bIns="27428">
            <a:spAutoFit/>
          </a:bodyPr>
          <a:lstStyle/>
          <a:p>
            <a:pPr marL="171433" indent="-171433" defTabSz="457154">
              <a:spcAft>
                <a:spcPts val="600"/>
              </a:spcAft>
              <a:defRPr/>
            </a:pPr>
            <a:r>
              <a:rPr lang="en-US" sz="1100">
                <a:solidFill>
                  <a:srgbClr val="FFFFFF"/>
                </a:solidFill>
                <a:latin typeface="Calibri"/>
                <a:cs typeface="Calibri"/>
              </a:rPr>
              <a:t>Place this purple overlay over the image on the right.</a:t>
            </a:r>
            <a:endParaRPr lang="en-US" sz="1100">
              <a:solidFill>
                <a:srgbClr val="FFFFFF"/>
              </a:solidFill>
              <a:latin typeface="Calibri"/>
            </a:endParaRPr>
          </a:p>
        </p:txBody>
      </p:sp>
      <p:sp>
        <p:nvSpPr>
          <p:cNvPr id="24" name="Text Placeholder 7">
            <a:extLst>
              <a:ext uri="{FF2B5EF4-FFF2-40B4-BE49-F238E27FC236}">
                <a16:creationId xmlns:a16="http://schemas.microsoft.com/office/drawing/2014/main" id="{76EEDFDB-BCCE-C2ED-39C6-2CD222029B4E}"/>
              </a:ext>
            </a:extLst>
          </p:cNvPr>
          <p:cNvSpPr txBox="1">
            <a:spLocks/>
          </p:cNvSpPr>
          <p:nvPr/>
        </p:nvSpPr>
        <p:spPr>
          <a:xfrm>
            <a:off x="613363" y="777585"/>
            <a:ext cx="6354244" cy="769702"/>
          </a:xfrm>
          <a:prstGeom prst="rect">
            <a:avLst/>
          </a:prstGeom>
        </p:spPr>
        <p:txBody>
          <a:bodyPr lIns="0">
            <a:noAutofit/>
          </a:bodyPr>
          <a:lstStyle>
            <a:lvl1pPr marL="18288" indent="0" algn="l" defTabSz="914400" rtl="0" eaLnBrk="1" latinLnBrk="0" hangingPunct="1">
              <a:lnSpc>
                <a:spcPct val="95000"/>
              </a:lnSpc>
              <a:spcBef>
                <a:spcPts val="800"/>
              </a:spcBef>
              <a:spcAft>
                <a:spcPts val="0"/>
              </a:spcAft>
              <a:buClr>
                <a:srgbClr val="F70656"/>
              </a:buClr>
              <a:buSzPct val="100000"/>
              <a:buFont typeface="Arial" panose="020B0604020202020204" pitchFamily="34" charset="0"/>
              <a:buNone/>
              <a:defRPr sz="2600" b="0" kern="1200" cap="none" spc="0" baseline="0">
                <a:solidFill>
                  <a:schemeClr val="tx2"/>
                </a:solidFill>
                <a:latin typeface="+mj-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6" defTabSz="914309">
              <a:defRPr/>
            </a:pPr>
            <a:r>
              <a:rPr lang="en-GB" dirty="0">
                <a:solidFill>
                  <a:srgbClr val="3D1152"/>
                </a:solidFill>
                <a:latin typeface="Calibri Light"/>
              </a:rPr>
              <a:t>BASF Antwerp improves production efficiency with Mobile Operator</a:t>
            </a:r>
          </a:p>
        </p:txBody>
      </p:sp>
      <p:sp>
        <p:nvSpPr>
          <p:cNvPr id="14" name="Rectangle 13">
            <a:extLst>
              <a:ext uri="{FF2B5EF4-FFF2-40B4-BE49-F238E27FC236}">
                <a16:creationId xmlns:a16="http://schemas.microsoft.com/office/drawing/2014/main" id="{27E7EC8C-46AD-E52E-B5FC-A80CA834CF31}"/>
              </a:ext>
            </a:extLst>
          </p:cNvPr>
          <p:cNvSpPr/>
          <p:nvPr/>
        </p:nvSpPr>
        <p:spPr>
          <a:xfrm>
            <a:off x="7592982" y="-5535"/>
            <a:ext cx="4571405" cy="6857107"/>
          </a:xfrm>
          <a:prstGeom prst="rect">
            <a:avLst/>
          </a:prstGeom>
          <a:gradFill>
            <a:gsLst>
              <a:gs pos="11000">
                <a:schemeClr val="tx2">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639997" rtlCol="0" anchor="t" anchorCtr="0"/>
          <a:lstStyle/>
          <a:p>
            <a:pPr algn="ctr" defTabSz="457154">
              <a:defRPr/>
            </a:pPr>
            <a:endParaRPr lang="en-US">
              <a:solidFill>
                <a:srgbClr val="FFFFFF"/>
              </a:solidFill>
              <a:latin typeface="Calibri"/>
            </a:endParaRPr>
          </a:p>
        </p:txBody>
      </p:sp>
      <p:sp>
        <p:nvSpPr>
          <p:cNvPr id="39" name="Text Placeholder 7">
            <a:extLst>
              <a:ext uri="{FF2B5EF4-FFF2-40B4-BE49-F238E27FC236}">
                <a16:creationId xmlns:a16="http://schemas.microsoft.com/office/drawing/2014/main" id="{37F44028-68ED-7C5D-3C22-A749F4664F9C}"/>
              </a:ext>
            </a:extLst>
          </p:cNvPr>
          <p:cNvSpPr txBox="1">
            <a:spLocks/>
          </p:cNvSpPr>
          <p:nvPr/>
        </p:nvSpPr>
        <p:spPr>
          <a:xfrm>
            <a:off x="613363" y="2100182"/>
            <a:ext cx="6569811" cy="1146127"/>
          </a:xfrm>
          <a:prstGeom prst="rect">
            <a:avLst/>
          </a:prstGeom>
        </p:spPr>
        <p:txBody>
          <a:bodyPr lIns="0">
            <a:noAutofit/>
          </a:bodyPr>
          <a:lstStyle>
            <a:lvl1pPr marL="173736" indent="-173736" algn="l" defTabSz="914400" rtl="0" eaLnBrk="1" latinLnBrk="0" hangingPunct="1">
              <a:lnSpc>
                <a:spcPct val="100000"/>
              </a:lnSpc>
              <a:spcBef>
                <a:spcPts val="0"/>
              </a:spcBef>
              <a:spcAft>
                <a:spcPts val="600"/>
              </a:spcAft>
              <a:buClr>
                <a:srgbClr val="F70656"/>
              </a:buClr>
              <a:buSzPct val="100000"/>
              <a:buFont typeface="Arial" panose="020B0604020202020204" pitchFamily="34" charset="0"/>
              <a:buChar char="•"/>
              <a:defRPr sz="1400" b="0" kern="1200" cap="none" spc="0" baseline="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914309">
              <a:spcAft>
                <a:spcPts val="300"/>
              </a:spcAft>
              <a:defRPr/>
            </a:pPr>
            <a:r>
              <a:rPr lang="en-GB">
                <a:solidFill>
                  <a:srgbClr val="000000"/>
                </a:solidFill>
                <a:latin typeface="Calibri"/>
                <a:cs typeface="Calibri"/>
              </a:rPr>
              <a:t>Coke layer builds up in cracking coils, which degrades efficiency</a:t>
            </a:r>
          </a:p>
          <a:p>
            <a:pPr marL="171433" indent="-171433" defTabSz="914309">
              <a:spcAft>
                <a:spcPts val="300"/>
              </a:spcAft>
              <a:defRPr/>
            </a:pPr>
            <a:r>
              <a:rPr lang="en-GB">
                <a:solidFill>
                  <a:srgbClr val="000000"/>
                </a:solidFill>
                <a:latin typeface="Calibri"/>
                <a:cs typeface="Calibri"/>
              </a:rPr>
              <a:t>Coils may break, because metal shrinks faster than coke residue</a:t>
            </a:r>
          </a:p>
          <a:p>
            <a:pPr marL="171433" indent="-171433" defTabSz="914309">
              <a:spcAft>
                <a:spcPts val="300"/>
              </a:spcAft>
              <a:defRPr/>
            </a:pPr>
            <a:r>
              <a:rPr lang="en-GB">
                <a:solidFill>
                  <a:srgbClr val="000000"/>
                </a:solidFill>
                <a:latin typeface="Calibri"/>
                <a:cs typeface="Calibri"/>
              </a:rPr>
              <a:t>Harsh Environment without fixed measurement instruments</a:t>
            </a:r>
          </a:p>
        </p:txBody>
      </p:sp>
      <p:sp>
        <p:nvSpPr>
          <p:cNvPr id="40" name="Text Placeholder 7">
            <a:extLst>
              <a:ext uri="{FF2B5EF4-FFF2-40B4-BE49-F238E27FC236}">
                <a16:creationId xmlns:a16="http://schemas.microsoft.com/office/drawing/2014/main" id="{FC89B468-AB56-6344-E0DF-0EF75718162E}"/>
              </a:ext>
            </a:extLst>
          </p:cNvPr>
          <p:cNvSpPr txBox="1">
            <a:spLocks/>
          </p:cNvSpPr>
          <p:nvPr/>
        </p:nvSpPr>
        <p:spPr>
          <a:xfrm>
            <a:off x="613363" y="3560261"/>
            <a:ext cx="6569811" cy="572395"/>
          </a:xfrm>
          <a:prstGeom prst="rect">
            <a:avLst/>
          </a:prstGeom>
        </p:spPr>
        <p:txBody>
          <a:bodyPr lIns="0">
            <a:noAutofit/>
          </a:bodyPr>
          <a:lstStyle>
            <a:lvl1pPr marL="173736" indent="-173736" algn="l" defTabSz="914400" rtl="0" eaLnBrk="1" latinLnBrk="0" hangingPunct="1">
              <a:lnSpc>
                <a:spcPct val="100000"/>
              </a:lnSpc>
              <a:spcBef>
                <a:spcPts val="0"/>
              </a:spcBef>
              <a:spcAft>
                <a:spcPts val="600"/>
              </a:spcAft>
              <a:buClr>
                <a:srgbClr val="F70656"/>
              </a:buClr>
              <a:buSzPct val="100000"/>
              <a:buFont typeface="Arial" panose="020B0604020202020204" pitchFamily="34" charset="0"/>
              <a:buChar char="•"/>
              <a:defRPr sz="1400" b="0" kern="1200" cap="none" spc="0" baseline="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914309">
              <a:spcAft>
                <a:spcPts val="300"/>
              </a:spcAft>
              <a:defRPr/>
            </a:pPr>
            <a:r>
              <a:rPr lang="en-GB" dirty="0">
                <a:solidFill>
                  <a:srgbClr val="000000"/>
                </a:solidFill>
                <a:latin typeface="Calibri"/>
                <a:cs typeface="Calibri"/>
              </a:rPr>
              <a:t>Bluetooth connection between pyrometer and mobile device</a:t>
            </a:r>
          </a:p>
          <a:p>
            <a:pPr marL="171433" indent="-171433" defTabSz="914309">
              <a:spcAft>
                <a:spcPts val="300"/>
              </a:spcAft>
              <a:defRPr/>
            </a:pPr>
            <a:r>
              <a:rPr lang="en-GB" dirty="0">
                <a:solidFill>
                  <a:srgbClr val="000000"/>
                </a:solidFill>
                <a:latin typeface="Calibri"/>
                <a:cs typeface="Calibri"/>
              </a:rPr>
              <a:t>Tube Metal Temperature recorded directly in AVEVA ™Mobile Operator</a:t>
            </a:r>
          </a:p>
          <a:p>
            <a:pPr marL="0" indent="0" defTabSz="914309">
              <a:spcAft>
                <a:spcPts val="300"/>
              </a:spcAft>
              <a:buNone/>
              <a:defRPr/>
            </a:pPr>
            <a:endParaRPr lang="en-US" dirty="0">
              <a:solidFill>
                <a:srgbClr val="000000"/>
              </a:solidFill>
              <a:latin typeface="Calibri"/>
              <a:cs typeface="Calibri"/>
            </a:endParaRPr>
          </a:p>
        </p:txBody>
      </p:sp>
      <p:sp>
        <p:nvSpPr>
          <p:cNvPr id="70" name="Text Placeholder 7">
            <a:extLst>
              <a:ext uri="{FF2B5EF4-FFF2-40B4-BE49-F238E27FC236}">
                <a16:creationId xmlns:a16="http://schemas.microsoft.com/office/drawing/2014/main" id="{971CCC30-1205-2211-BE2A-C2101104F061}"/>
              </a:ext>
            </a:extLst>
          </p:cNvPr>
          <p:cNvSpPr txBox="1">
            <a:spLocks/>
          </p:cNvSpPr>
          <p:nvPr/>
        </p:nvSpPr>
        <p:spPr>
          <a:xfrm>
            <a:off x="613363" y="4800423"/>
            <a:ext cx="6569811" cy="1279993"/>
          </a:xfrm>
          <a:prstGeom prst="rect">
            <a:avLst/>
          </a:prstGeom>
        </p:spPr>
        <p:txBody>
          <a:bodyPr lIns="0">
            <a:noAutofit/>
          </a:bodyPr>
          <a:lstStyle>
            <a:lvl1pPr marL="173736" indent="-173736" algn="l" defTabSz="914400" rtl="0" eaLnBrk="1" latinLnBrk="0" hangingPunct="1">
              <a:lnSpc>
                <a:spcPct val="100000"/>
              </a:lnSpc>
              <a:spcBef>
                <a:spcPts val="0"/>
              </a:spcBef>
              <a:spcAft>
                <a:spcPts val="600"/>
              </a:spcAft>
              <a:buClr>
                <a:srgbClr val="F70656"/>
              </a:buClr>
              <a:buSzPct val="100000"/>
              <a:buFont typeface="Arial" panose="020B0604020202020204" pitchFamily="34" charset="0"/>
              <a:buChar char="•"/>
              <a:defRPr lang="en-US" sz="1400" b="1" kern="1200" cap="none" spc="0" baseline="0" dirty="0" smtClean="0">
                <a:solidFill>
                  <a:schemeClr val="tx2"/>
                </a:solidFill>
                <a:latin typeface="Calibri"/>
                <a:ea typeface="+mn-ea"/>
                <a:cs typeface="Calibri"/>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914309">
              <a:spcAft>
                <a:spcPts val="300"/>
              </a:spcAft>
              <a:defRPr/>
            </a:pPr>
            <a:r>
              <a:rPr lang="en-US">
                <a:solidFill>
                  <a:srgbClr val="3D1152"/>
                </a:solidFill>
              </a:rPr>
              <a:t>Less paperwork, more accurate results and </a:t>
            </a:r>
            <a:r>
              <a:rPr lang="nl-BE">
                <a:solidFill>
                  <a:srgbClr val="3D1152"/>
                </a:solidFill>
              </a:rPr>
              <a:t>45 minutes saved each day</a:t>
            </a:r>
          </a:p>
          <a:p>
            <a:pPr marL="171433" indent="-171433" defTabSz="914309">
              <a:spcAft>
                <a:spcPts val="300"/>
              </a:spcAft>
              <a:defRPr/>
            </a:pPr>
            <a:r>
              <a:rPr lang="en-US">
                <a:solidFill>
                  <a:srgbClr val="3D1152"/>
                </a:solidFill>
              </a:rPr>
              <a:t>More than 50,000 records each year, extends overall operation time and prevents downtime or production losses</a:t>
            </a:r>
          </a:p>
        </p:txBody>
      </p:sp>
      <p:sp>
        <p:nvSpPr>
          <p:cNvPr id="17" name="TextBox 16">
            <a:extLst>
              <a:ext uri="{FF2B5EF4-FFF2-40B4-BE49-F238E27FC236}">
                <a16:creationId xmlns:a16="http://schemas.microsoft.com/office/drawing/2014/main" id="{47E4FA28-3C49-DB4F-26CD-445D9C46A865}"/>
              </a:ext>
            </a:extLst>
          </p:cNvPr>
          <p:cNvSpPr txBox="1"/>
          <p:nvPr/>
        </p:nvSpPr>
        <p:spPr>
          <a:xfrm>
            <a:off x="613359" y="1853944"/>
            <a:ext cx="6354248" cy="246189"/>
          </a:xfrm>
          <a:prstGeom prst="rect">
            <a:avLst/>
          </a:prstGeom>
          <a:noFill/>
        </p:spPr>
        <p:txBody>
          <a:bodyPr wrap="square" lIns="0" tIns="0" rIns="0" bIns="0" rtlCol="0">
            <a:spAutoFit/>
          </a:bodyPr>
          <a:lstStyle/>
          <a:p>
            <a:pPr defTabSz="457154">
              <a:buClr>
                <a:srgbClr val="F70656"/>
              </a:buClr>
              <a:defRPr/>
            </a:pPr>
            <a:r>
              <a:rPr lang="en-US" sz="1600" b="1">
                <a:solidFill>
                  <a:srgbClr val="3D1152"/>
                </a:solidFill>
                <a:latin typeface="Calibri"/>
              </a:rPr>
              <a:t>Challenge</a:t>
            </a:r>
          </a:p>
        </p:txBody>
      </p:sp>
      <p:sp>
        <p:nvSpPr>
          <p:cNvPr id="20" name="TextBox 19">
            <a:extLst>
              <a:ext uri="{FF2B5EF4-FFF2-40B4-BE49-F238E27FC236}">
                <a16:creationId xmlns:a16="http://schemas.microsoft.com/office/drawing/2014/main" id="{8166B192-2984-A684-CFEE-24F78B66C4A2}"/>
              </a:ext>
            </a:extLst>
          </p:cNvPr>
          <p:cNvSpPr txBox="1"/>
          <p:nvPr/>
        </p:nvSpPr>
        <p:spPr>
          <a:xfrm>
            <a:off x="613359" y="4566912"/>
            <a:ext cx="6354248" cy="246189"/>
          </a:xfrm>
          <a:prstGeom prst="rect">
            <a:avLst/>
          </a:prstGeom>
          <a:noFill/>
        </p:spPr>
        <p:txBody>
          <a:bodyPr wrap="square" lIns="0" tIns="0" rIns="0" bIns="0" rtlCol="0">
            <a:spAutoFit/>
          </a:bodyPr>
          <a:lstStyle/>
          <a:p>
            <a:pPr defTabSz="457154">
              <a:buClr>
                <a:srgbClr val="F70656"/>
              </a:buClr>
              <a:defRPr/>
            </a:pPr>
            <a:r>
              <a:rPr lang="en-US" sz="1600" b="1">
                <a:solidFill>
                  <a:srgbClr val="3D1152"/>
                </a:solidFill>
                <a:latin typeface="Calibri"/>
              </a:rPr>
              <a:t>Results</a:t>
            </a:r>
          </a:p>
        </p:txBody>
      </p:sp>
      <p:sp>
        <p:nvSpPr>
          <p:cNvPr id="23" name="TextBox 22">
            <a:extLst>
              <a:ext uri="{FF2B5EF4-FFF2-40B4-BE49-F238E27FC236}">
                <a16:creationId xmlns:a16="http://schemas.microsoft.com/office/drawing/2014/main" id="{556E3884-6771-BB52-8AA9-377ECB41D861}"/>
              </a:ext>
            </a:extLst>
          </p:cNvPr>
          <p:cNvSpPr txBox="1"/>
          <p:nvPr/>
        </p:nvSpPr>
        <p:spPr>
          <a:xfrm>
            <a:off x="613359" y="3320151"/>
            <a:ext cx="6354248" cy="246189"/>
          </a:xfrm>
          <a:prstGeom prst="rect">
            <a:avLst/>
          </a:prstGeom>
          <a:noFill/>
        </p:spPr>
        <p:txBody>
          <a:bodyPr wrap="square" lIns="0" tIns="0" rIns="0" bIns="0" rtlCol="0">
            <a:spAutoFit/>
          </a:bodyPr>
          <a:lstStyle/>
          <a:p>
            <a:pPr defTabSz="457154">
              <a:buClr>
                <a:srgbClr val="F70656"/>
              </a:buClr>
              <a:defRPr/>
            </a:pPr>
            <a:r>
              <a:rPr lang="en-US" sz="1600" b="1">
                <a:solidFill>
                  <a:srgbClr val="3D1152"/>
                </a:solidFill>
                <a:latin typeface="Calibri"/>
              </a:rPr>
              <a:t>Solution</a:t>
            </a:r>
          </a:p>
        </p:txBody>
      </p:sp>
      <p:sp>
        <p:nvSpPr>
          <p:cNvPr id="10" name="Online Image Placeholder 9">
            <a:extLst>
              <a:ext uri="{FF2B5EF4-FFF2-40B4-BE49-F238E27FC236}">
                <a16:creationId xmlns:a16="http://schemas.microsoft.com/office/drawing/2014/main" id="{40D61078-95A3-0CFE-779F-ADED30A9D720}"/>
              </a:ext>
            </a:extLst>
          </p:cNvPr>
          <p:cNvSpPr>
            <a:spLocks noGrp="1"/>
          </p:cNvSpPr>
          <p:nvPr>
            <p:ph type="clipArt" sz="quarter" idx="24"/>
          </p:nvPr>
        </p:nvSpPr>
        <p:spPr/>
        <p:txBody>
          <a:bodyPr>
            <a:normAutofit lnSpcReduction="10000"/>
          </a:bodyPr>
          <a:lstStyle/>
          <a:p>
            <a:endParaRPr lang="en-GB"/>
          </a:p>
        </p:txBody>
      </p:sp>
      <p:sp>
        <p:nvSpPr>
          <p:cNvPr id="11" name="Rechteck 7">
            <a:extLst>
              <a:ext uri="{FF2B5EF4-FFF2-40B4-BE49-F238E27FC236}">
                <a16:creationId xmlns:a16="http://schemas.microsoft.com/office/drawing/2014/main" id="{5A1AD476-C8B1-3211-72B1-31D04A9D20BC}"/>
              </a:ext>
            </a:extLst>
          </p:cNvPr>
          <p:cNvSpPr>
            <a:spLocks noChangeAspect="1"/>
          </p:cNvSpPr>
          <p:nvPr/>
        </p:nvSpPr>
        <p:spPr>
          <a:xfrm>
            <a:off x="6299925" y="92676"/>
            <a:ext cx="1188565" cy="571290"/>
          </a:xfrm>
          <a:prstGeom prst="rect">
            <a:avLst/>
          </a:prstGeom>
          <a:solidFill>
            <a:srgbClr val="004A96"/>
          </a:solidFill>
          <a:ln w="12700" cap="flat" cmpd="sng" algn="ctr">
            <a:noFill/>
            <a:prstDash val="solid"/>
            <a:miter lim="800000"/>
          </a:ln>
          <a:effectLst/>
        </p:spPr>
        <p:txBody>
          <a:bodyPr rtlCol="0" anchor="ctr"/>
          <a:lstStyle/>
          <a:p>
            <a:pPr algn="ctr" defTabSz="914400">
              <a:defRPr/>
            </a:pPr>
            <a:endParaRPr lang="de-DE" kern="0">
              <a:solidFill>
                <a:srgbClr val="FFFFFF"/>
              </a:solidFill>
              <a:latin typeface="Arial" panose="020B0604020202020204"/>
              <a:cs typeface="Arial"/>
            </a:endParaRPr>
          </a:p>
        </p:txBody>
      </p:sp>
      <p:pic>
        <p:nvPicPr>
          <p:cNvPr id="12" name="Grafik 8">
            <a:extLst>
              <a:ext uri="{FF2B5EF4-FFF2-40B4-BE49-F238E27FC236}">
                <a16:creationId xmlns:a16="http://schemas.microsoft.com/office/drawing/2014/main" id="{6D236B6E-63BF-48BD-6209-723B787AD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358" y="219419"/>
            <a:ext cx="939697" cy="340455"/>
          </a:xfrm>
          <a:prstGeom prst="rect">
            <a:avLst/>
          </a:prstGeom>
        </p:spPr>
      </p:pic>
      <p:sp>
        <p:nvSpPr>
          <p:cNvPr id="4" name="Rectangle 3">
            <a:hlinkClick r:id="rId6"/>
            <a:extLst>
              <a:ext uri="{FF2B5EF4-FFF2-40B4-BE49-F238E27FC236}">
                <a16:creationId xmlns:a16="http://schemas.microsoft.com/office/drawing/2014/main" id="{A38A5939-262A-7EBF-5179-B0D7D02F5E97}"/>
              </a:ext>
            </a:extLst>
          </p:cNvPr>
          <p:cNvSpPr/>
          <p:nvPr/>
        </p:nvSpPr>
        <p:spPr>
          <a:xfrm>
            <a:off x="6068303" y="6180510"/>
            <a:ext cx="1420368" cy="380185"/>
          </a:xfrm>
          <a:prstGeom prst="rect">
            <a:avLst/>
          </a:prstGeom>
          <a:solidFill>
            <a:srgbClr val="4D5DE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53" normalizeH="0" noProof="0" dirty="0">
                <a:ln>
                  <a:noFill/>
                </a:ln>
                <a:solidFill>
                  <a:prstClr val="white"/>
                </a:solidFill>
                <a:effectLst/>
                <a:uLnTx/>
                <a:uFillTx/>
                <a:latin typeface="Calibri" panose="020F0502020204030204"/>
                <a:ea typeface="+mn-ea"/>
                <a:cs typeface="+mn-cs"/>
              </a:rPr>
              <a:t>Learn more</a:t>
            </a:r>
          </a:p>
        </p:txBody>
      </p:sp>
    </p:spTree>
    <p:custDataLst>
      <p:tags r:id="rId1"/>
    </p:custDataLst>
    <p:extLst>
      <p:ext uri="{BB962C8B-B14F-4D97-AF65-F5344CB8AC3E}">
        <p14:creationId xmlns:p14="http://schemas.microsoft.com/office/powerpoint/2010/main" val="149228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descr="A road with a covered entrance&#10;&#10;Description automatically generated with medium confidence">
            <a:extLst>
              <a:ext uri="{FF2B5EF4-FFF2-40B4-BE49-F238E27FC236}">
                <a16:creationId xmlns:a16="http://schemas.microsoft.com/office/drawing/2014/main" id="{13F65BF0-9505-089D-BA66-265CC53096C3}"/>
              </a:ext>
            </a:extLst>
          </p:cNvPr>
          <p:cNvPicPr>
            <a:picLocks noChangeAspect="1"/>
          </p:cNvPicPr>
          <p:nvPr/>
        </p:nvPicPr>
        <p:blipFill>
          <a:blip r:embed="rId4">
            <a:extLst>
              <a:ext uri="{28A0092B-C50C-407E-A947-70E740481C1C}">
                <a14:useLocalDpi xmlns:a14="http://schemas.microsoft.com/office/drawing/2010/main" val="0"/>
              </a:ext>
            </a:extLst>
          </a:blip>
          <a:srcRect l="28023" r="28023"/>
          <a:stretch>
            <a:fillRect/>
          </a:stretch>
        </p:blipFill>
        <p:spPr>
          <a:xfrm>
            <a:off x="7619803" y="0"/>
            <a:ext cx="4571405" cy="6858000"/>
          </a:xfrm>
          <a:prstGeom prst="rect">
            <a:avLst/>
          </a:prstGeom>
          <a:gradFill>
            <a:gsLst>
              <a:gs pos="11000">
                <a:schemeClr val="tx2"/>
              </a:gs>
              <a:gs pos="100000">
                <a:schemeClr val="accent1"/>
              </a:gs>
            </a:gsLst>
            <a:lin ang="2700000" scaled="0"/>
          </a:gradFill>
          <a:ln>
            <a:noFill/>
          </a:ln>
        </p:spPr>
      </p:pic>
      <p:pic>
        <p:nvPicPr>
          <p:cNvPr id="5" name="Picture 4">
            <a:extLst>
              <a:ext uri="{FF2B5EF4-FFF2-40B4-BE49-F238E27FC236}">
                <a16:creationId xmlns:a16="http://schemas.microsoft.com/office/drawing/2014/main" id="{D7950D62-8897-0516-F0D3-36927C7131CE}"/>
              </a:ext>
            </a:extLst>
          </p:cNvPr>
          <p:cNvPicPr>
            <a:picLocks noChangeAspect="1"/>
          </p:cNvPicPr>
          <p:nvPr/>
        </p:nvPicPr>
        <p:blipFill>
          <a:blip r:embed="rId5"/>
          <a:stretch>
            <a:fillRect/>
          </a:stretch>
        </p:blipFill>
        <p:spPr>
          <a:xfrm>
            <a:off x="7835365" y="4791064"/>
            <a:ext cx="1011171" cy="1518945"/>
          </a:xfrm>
          <a:prstGeom prst="rect">
            <a:avLst/>
          </a:prstGeom>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47383849-4D94-126F-BF74-2D992E8D025D}"/>
              </a:ext>
            </a:extLst>
          </p:cNvPr>
          <p:cNvSpPr>
            <a:spLocks noGrp="1"/>
          </p:cNvSpPr>
          <p:nvPr>
            <p:ph type="body" sz="quarter" idx="14"/>
          </p:nvPr>
        </p:nvSpPr>
        <p:spPr>
          <a:xfrm>
            <a:off x="604570" y="539874"/>
            <a:ext cx="4571405" cy="185607"/>
          </a:xfrm>
        </p:spPr>
        <p:txBody>
          <a:bodyPr/>
          <a:lstStyle/>
          <a:p>
            <a:r>
              <a:rPr lang="en-US"/>
              <a:t>CHEMICALS | BELGIUM</a:t>
            </a:r>
          </a:p>
        </p:txBody>
      </p:sp>
      <p:sp>
        <p:nvSpPr>
          <p:cNvPr id="7" name="Footer Placeholder 6">
            <a:extLst>
              <a:ext uri="{FF2B5EF4-FFF2-40B4-BE49-F238E27FC236}">
                <a16:creationId xmlns:a16="http://schemas.microsoft.com/office/drawing/2014/main" id="{76258A3A-55F8-B480-F168-BC17A558490D}"/>
              </a:ext>
            </a:extLst>
          </p:cNvPr>
          <p:cNvSpPr>
            <a:spLocks noGrp="1"/>
          </p:cNvSpPr>
          <p:nvPr>
            <p:ph type="ftr" sz="quarter" idx="23"/>
          </p:nvPr>
        </p:nvSpPr>
        <p:spPr/>
        <p:txBody>
          <a:bodyPr/>
          <a:lstStyle/>
          <a:p>
            <a:pPr defTabSz="457154">
              <a:defRPr/>
            </a:pPr>
            <a:r>
              <a:rPr lang="en-GB">
                <a:solidFill>
                  <a:srgbClr val="000000">
                    <a:lumMod val="50000"/>
                    <a:lumOff val="50000"/>
                  </a:srgbClr>
                </a:solidFill>
                <a:latin typeface="Calibri"/>
              </a:rPr>
              <a:t>© 2024 AVEVA Group Limited or its subsidiaries. All rights reserved.</a:t>
            </a:r>
            <a:endParaRPr lang="en-GB">
              <a:solidFill>
                <a:srgbClr val="FFFFFF">
                  <a:lumMod val="50000"/>
                </a:srgbClr>
              </a:solidFill>
              <a:latin typeface="Calibri"/>
            </a:endParaRPr>
          </a:p>
        </p:txBody>
      </p:sp>
      <p:sp>
        <p:nvSpPr>
          <p:cNvPr id="13" name="TextBox 12">
            <a:extLst>
              <a:ext uri="{FF2B5EF4-FFF2-40B4-BE49-F238E27FC236}">
                <a16:creationId xmlns:a16="http://schemas.microsoft.com/office/drawing/2014/main" id="{147386E9-1E6F-4974-A70D-AA21F004A3A3}"/>
              </a:ext>
            </a:extLst>
          </p:cNvPr>
          <p:cNvSpPr txBox="1"/>
          <p:nvPr/>
        </p:nvSpPr>
        <p:spPr>
          <a:xfrm>
            <a:off x="-4196991" y="-340292"/>
            <a:ext cx="3201397" cy="224648"/>
          </a:xfrm>
          <a:prstGeom prst="rect">
            <a:avLst/>
          </a:prstGeom>
          <a:solidFill>
            <a:schemeClr val="tx1">
              <a:lumMod val="50000"/>
              <a:lumOff val="50000"/>
            </a:schemeClr>
          </a:solidFill>
        </p:spPr>
        <p:txBody>
          <a:bodyPr wrap="square" lIns="91428" tIns="27428" bIns="27428">
            <a:spAutoFit/>
          </a:bodyPr>
          <a:lstStyle/>
          <a:p>
            <a:pPr marL="171433" indent="-171433" defTabSz="457154">
              <a:spcAft>
                <a:spcPts val="600"/>
              </a:spcAft>
              <a:defRPr/>
            </a:pPr>
            <a:r>
              <a:rPr lang="en-US" sz="1100">
                <a:solidFill>
                  <a:srgbClr val="FFFFFF"/>
                </a:solidFill>
                <a:latin typeface="Calibri"/>
                <a:cs typeface="Calibri"/>
              </a:rPr>
              <a:t>Place this purple overlay over the image on the right.</a:t>
            </a:r>
            <a:endParaRPr lang="en-US" sz="1100">
              <a:solidFill>
                <a:srgbClr val="FFFFFF"/>
              </a:solidFill>
              <a:latin typeface="Calibri"/>
            </a:endParaRPr>
          </a:p>
        </p:txBody>
      </p:sp>
      <p:sp>
        <p:nvSpPr>
          <p:cNvPr id="24" name="Text Placeholder 7">
            <a:extLst>
              <a:ext uri="{FF2B5EF4-FFF2-40B4-BE49-F238E27FC236}">
                <a16:creationId xmlns:a16="http://schemas.microsoft.com/office/drawing/2014/main" id="{76EEDFDB-BCCE-C2ED-39C6-2CD222029B4E}"/>
              </a:ext>
            </a:extLst>
          </p:cNvPr>
          <p:cNvSpPr txBox="1">
            <a:spLocks/>
          </p:cNvSpPr>
          <p:nvPr/>
        </p:nvSpPr>
        <p:spPr>
          <a:xfrm>
            <a:off x="613363" y="777585"/>
            <a:ext cx="6354244" cy="769702"/>
          </a:xfrm>
          <a:prstGeom prst="rect">
            <a:avLst/>
          </a:prstGeom>
        </p:spPr>
        <p:txBody>
          <a:bodyPr lIns="0">
            <a:noAutofit/>
          </a:bodyPr>
          <a:lstStyle>
            <a:lvl1pPr marL="18288" indent="0" algn="l" defTabSz="914400" rtl="0" eaLnBrk="1" latinLnBrk="0" hangingPunct="1">
              <a:lnSpc>
                <a:spcPct val="95000"/>
              </a:lnSpc>
              <a:spcBef>
                <a:spcPts val="800"/>
              </a:spcBef>
              <a:spcAft>
                <a:spcPts val="0"/>
              </a:spcAft>
              <a:buClr>
                <a:srgbClr val="F70656"/>
              </a:buClr>
              <a:buSzPct val="100000"/>
              <a:buFont typeface="Arial" panose="020B0604020202020204" pitchFamily="34" charset="0"/>
              <a:buNone/>
              <a:defRPr sz="2600" b="0" kern="1200" cap="none" spc="0" baseline="0">
                <a:solidFill>
                  <a:schemeClr val="tx2"/>
                </a:solidFill>
                <a:latin typeface="+mj-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6" defTabSz="914309">
              <a:defRPr/>
            </a:pPr>
            <a:r>
              <a:rPr lang="en-GB">
                <a:solidFill>
                  <a:srgbClr val="3D1152"/>
                </a:solidFill>
                <a:latin typeface="Calibri Light"/>
              </a:rPr>
              <a:t>BASF Antwerp </a:t>
            </a:r>
            <a:r>
              <a:rPr lang="en-US">
                <a:solidFill>
                  <a:srgbClr val="3D1152"/>
                </a:solidFill>
                <a:latin typeface="Calibri Light"/>
              </a:rPr>
              <a:t>introduced Mobile Operator at Site Security</a:t>
            </a:r>
            <a:endParaRPr lang="en-GB">
              <a:solidFill>
                <a:srgbClr val="3D1152"/>
              </a:solidFill>
              <a:latin typeface="Calibri Light"/>
            </a:endParaRPr>
          </a:p>
        </p:txBody>
      </p:sp>
      <p:sp>
        <p:nvSpPr>
          <p:cNvPr id="14" name="Rectangle 13">
            <a:extLst>
              <a:ext uri="{FF2B5EF4-FFF2-40B4-BE49-F238E27FC236}">
                <a16:creationId xmlns:a16="http://schemas.microsoft.com/office/drawing/2014/main" id="{27E7EC8C-46AD-E52E-B5FC-A80CA834CF31}"/>
              </a:ext>
            </a:extLst>
          </p:cNvPr>
          <p:cNvSpPr/>
          <p:nvPr/>
        </p:nvSpPr>
        <p:spPr>
          <a:xfrm>
            <a:off x="7612923" y="894"/>
            <a:ext cx="4571405" cy="6857107"/>
          </a:xfrm>
          <a:prstGeom prst="rect">
            <a:avLst/>
          </a:prstGeom>
          <a:gradFill>
            <a:gsLst>
              <a:gs pos="11000">
                <a:schemeClr val="tx2">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639997" rtlCol="0" anchor="t" anchorCtr="0"/>
          <a:lstStyle/>
          <a:p>
            <a:pPr algn="ctr" defTabSz="457154">
              <a:defRPr/>
            </a:pPr>
            <a:endParaRPr lang="en-US">
              <a:solidFill>
                <a:srgbClr val="FFFFFF"/>
              </a:solidFill>
              <a:latin typeface="Calibri"/>
            </a:endParaRPr>
          </a:p>
        </p:txBody>
      </p:sp>
      <p:sp>
        <p:nvSpPr>
          <p:cNvPr id="39" name="Text Placeholder 7">
            <a:extLst>
              <a:ext uri="{FF2B5EF4-FFF2-40B4-BE49-F238E27FC236}">
                <a16:creationId xmlns:a16="http://schemas.microsoft.com/office/drawing/2014/main" id="{37F44028-68ED-7C5D-3C22-A749F4664F9C}"/>
              </a:ext>
            </a:extLst>
          </p:cNvPr>
          <p:cNvSpPr txBox="1">
            <a:spLocks/>
          </p:cNvSpPr>
          <p:nvPr/>
        </p:nvSpPr>
        <p:spPr>
          <a:xfrm>
            <a:off x="613363" y="2100182"/>
            <a:ext cx="6569811" cy="1146127"/>
          </a:xfrm>
          <a:prstGeom prst="rect">
            <a:avLst/>
          </a:prstGeom>
        </p:spPr>
        <p:txBody>
          <a:bodyPr lIns="0">
            <a:noAutofit/>
          </a:bodyPr>
          <a:lstStyle>
            <a:lvl1pPr marL="173736" indent="-173736" algn="l" defTabSz="914400" rtl="0" eaLnBrk="1" latinLnBrk="0" hangingPunct="1">
              <a:lnSpc>
                <a:spcPct val="100000"/>
              </a:lnSpc>
              <a:spcBef>
                <a:spcPts val="0"/>
              </a:spcBef>
              <a:spcAft>
                <a:spcPts val="600"/>
              </a:spcAft>
              <a:buClr>
                <a:srgbClr val="F70656"/>
              </a:buClr>
              <a:buSzPct val="100000"/>
              <a:buFont typeface="Arial" panose="020B0604020202020204" pitchFamily="34" charset="0"/>
              <a:buChar char="•"/>
              <a:defRPr sz="1400" b="0" kern="1200" cap="none" spc="0" baseline="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914309">
              <a:spcAft>
                <a:spcPts val="300"/>
              </a:spcAft>
              <a:defRPr/>
            </a:pPr>
            <a:r>
              <a:rPr lang="en-GB">
                <a:solidFill>
                  <a:srgbClr val="000000"/>
                </a:solidFill>
                <a:latin typeface="Calibri"/>
                <a:cs typeface="Calibri"/>
              </a:rPr>
              <a:t>Reusing an existing mobile platform for production rounds in odd use cases like patrols, speed limits, building and luggage checks for theft prevention and information protection</a:t>
            </a:r>
          </a:p>
          <a:p>
            <a:pPr marL="171433" indent="-171433" defTabSz="914309">
              <a:spcAft>
                <a:spcPts val="300"/>
              </a:spcAft>
              <a:defRPr/>
            </a:pPr>
            <a:r>
              <a:rPr lang="en-GB">
                <a:solidFill>
                  <a:srgbClr val="000000"/>
                </a:solidFill>
                <a:latin typeface="Calibri"/>
                <a:cs typeface="Calibri"/>
              </a:rPr>
              <a:t>Replace paperwork and digital cameras</a:t>
            </a:r>
          </a:p>
        </p:txBody>
      </p:sp>
      <p:sp>
        <p:nvSpPr>
          <p:cNvPr id="40" name="Text Placeholder 7">
            <a:extLst>
              <a:ext uri="{FF2B5EF4-FFF2-40B4-BE49-F238E27FC236}">
                <a16:creationId xmlns:a16="http://schemas.microsoft.com/office/drawing/2014/main" id="{FC89B468-AB56-6344-E0DF-0EF75718162E}"/>
              </a:ext>
            </a:extLst>
          </p:cNvPr>
          <p:cNvSpPr txBox="1">
            <a:spLocks/>
          </p:cNvSpPr>
          <p:nvPr/>
        </p:nvSpPr>
        <p:spPr>
          <a:xfrm>
            <a:off x="613363" y="3626248"/>
            <a:ext cx="6569811" cy="572395"/>
          </a:xfrm>
          <a:prstGeom prst="rect">
            <a:avLst/>
          </a:prstGeom>
        </p:spPr>
        <p:txBody>
          <a:bodyPr lIns="0">
            <a:noAutofit/>
          </a:bodyPr>
          <a:lstStyle>
            <a:lvl1pPr marL="173736" indent="-173736" algn="l" defTabSz="914400" rtl="0" eaLnBrk="1" latinLnBrk="0" hangingPunct="1">
              <a:lnSpc>
                <a:spcPct val="100000"/>
              </a:lnSpc>
              <a:spcBef>
                <a:spcPts val="0"/>
              </a:spcBef>
              <a:spcAft>
                <a:spcPts val="600"/>
              </a:spcAft>
              <a:buClr>
                <a:srgbClr val="F70656"/>
              </a:buClr>
              <a:buSzPct val="100000"/>
              <a:buFont typeface="Arial" panose="020B0604020202020204" pitchFamily="34" charset="0"/>
              <a:buChar char="•"/>
              <a:defRPr sz="1400" b="0" kern="1200" cap="none" spc="0" baseline="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914309">
              <a:spcAft>
                <a:spcPts val="300"/>
              </a:spcAft>
              <a:defRPr/>
            </a:pPr>
            <a:r>
              <a:rPr lang="en-GB">
                <a:solidFill>
                  <a:srgbClr val="000000"/>
                </a:solidFill>
                <a:latin typeface="Calibri"/>
                <a:cs typeface="Calibri"/>
              </a:rPr>
              <a:t>Jobs were scheduled in AVEVA™ Mobile Operator</a:t>
            </a:r>
          </a:p>
          <a:p>
            <a:pPr marL="171433" indent="-171433" defTabSz="914309">
              <a:spcAft>
                <a:spcPts val="300"/>
              </a:spcAft>
              <a:defRPr/>
            </a:pPr>
            <a:r>
              <a:rPr lang="en-GB">
                <a:solidFill>
                  <a:srgbClr val="000000"/>
                </a:solidFill>
                <a:latin typeface="Calibri"/>
                <a:cs typeface="Calibri"/>
              </a:rPr>
              <a:t>Dashboard in </a:t>
            </a:r>
            <a:r>
              <a:rPr lang="en-GB" err="1">
                <a:solidFill>
                  <a:srgbClr val="000000"/>
                </a:solidFill>
                <a:latin typeface="Calibri"/>
                <a:cs typeface="Calibri"/>
              </a:rPr>
              <a:t>PowerBI</a:t>
            </a:r>
            <a:r>
              <a:rPr lang="en-GB">
                <a:solidFill>
                  <a:srgbClr val="000000"/>
                </a:solidFill>
                <a:latin typeface="Calibri"/>
                <a:cs typeface="Calibri"/>
              </a:rPr>
              <a:t> presents job results and planning in the Control Room</a:t>
            </a:r>
          </a:p>
          <a:p>
            <a:pPr marL="0" indent="0" defTabSz="914309">
              <a:spcAft>
                <a:spcPts val="300"/>
              </a:spcAft>
              <a:buNone/>
              <a:defRPr/>
            </a:pPr>
            <a:endParaRPr lang="en-US">
              <a:solidFill>
                <a:srgbClr val="000000"/>
              </a:solidFill>
              <a:latin typeface="Calibri"/>
              <a:cs typeface="Calibri"/>
            </a:endParaRPr>
          </a:p>
        </p:txBody>
      </p:sp>
      <p:sp>
        <p:nvSpPr>
          <p:cNvPr id="70" name="Text Placeholder 7">
            <a:extLst>
              <a:ext uri="{FF2B5EF4-FFF2-40B4-BE49-F238E27FC236}">
                <a16:creationId xmlns:a16="http://schemas.microsoft.com/office/drawing/2014/main" id="{971CCC30-1205-2211-BE2A-C2101104F061}"/>
              </a:ext>
            </a:extLst>
          </p:cNvPr>
          <p:cNvSpPr txBox="1">
            <a:spLocks/>
          </p:cNvSpPr>
          <p:nvPr/>
        </p:nvSpPr>
        <p:spPr>
          <a:xfrm>
            <a:off x="613363" y="4800423"/>
            <a:ext cx="6569811" cy="1279993"/>
          </a:xfrm>
          <a:prstGeom prst="rect">
            <a:avLst/>
          </a:prstGeom>
        </p:spPr>
        <p:txBody>
          <a:bodyPr lIns="0">
            <a:noAutofit/>
          </a:bodyPr>
          <a:lstStyle>
            <a:lvl1pPr marL="173736" indent="-173736" algn="l" defTabSz="914400" rtl="0" eaLnBrk="1" latinLnBrk="0" hangingPunct="1">
              <a:lnSpc>
                <a:spcPct val="100000"/>
              </a:lnSpc>
              <a:spcBef>
                <a:spcPts val="0"/>
              </a:spcBef>
              <a:spcAft>
                <a:spcPts val="600"/>
              </a:spcAft>
              <a:buClr>
                <a:srgbClr val="F70656"/>
              </a:buClr>
              <a:buSzPct val="100000"/>
              <a:buFont typeface="Arial" panose="020B0604020202020204" pitchFamily="34" charset="0"/>
              <a:buChar char="•"/>
              <a:defRPr lang="en-US" sz="1400" b="1" kern="1200" cap="none" spc="0" baseline="0" dirty="0" smtClean="0">
                <a:solidFill>
                  <a:schemeClr val="tx2"/>
                </a:solidFill>
                <a:latin typeface="Calibri"/>
                <a:ea typeface="+mn-ea"/>
                <a:cs typeface="Calibri"/>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914309">
              <a:spcAft>
                <a:spcPts val="300"/>
              </a:spcAft>
              <a:defRPr/>
            </a:pPr>
            <a:r>
              <a:rPr lang="en-US">
                <a:solidFill>
                  <a:srgbClr val="3D1152"/>
                </a:solidFill>
              </a:rPr>
              <a:t>Reduced the daily time spend in writing e-mails by exporting data to standard pdf documents</a:t>
            </a:r>
          </a:p>
          <a:p>
            <a:pPr marL="171433" indent="-171433" defTabSz="914309">
              <a:spcAft>
                <a:spcPts val="300"/>
              </a:spcAft>
              <a:defRPr/>
            </a:pPr>
            <a:r>
              <a:rPr lang="nl-BE" err="1">
                <a:solidFill>
                  <a:srgbClr val="3D1152"/>
                </a:solidFill>
              </a:rPr>
              <a:t>Ability</a:t>
            </a:r>
            <a:r>
              <a:rPr lang="nl-BE">
                <a:solidFill>
                  <a:srgbClr val="3D1152"/>
                </a:solidFill>
              </a:rPr>
              <a:t> </a:t>
            </a:r>
            <a:r>
              <a:rPr lang="nl-BE" err="1">
                <a:solidFill>
                  <a:srgbClr val="3D1152"/>
                </a:solidFill>
              </a:rPr>
              <a:t>to</a:t>
            </a:r>
            <a:r>
              <a:rPr lang="nl-BE">
                <a:solidFill>
                  <a:srgbClr val="3D1152"/>
                </a:solidFill>
              </a:rPr>
              <a:t> </a:t>
            </a:r>
            <a:r>
              <a:rPr lang="nl-BE" err="1">
                <a:solidFill>
                  <a:srgbClr val="3D1152"/>
                </a:solidFill>
              </a:rPr>
              <a:t>adjust</a:t>
            </a:r>
            <a:r>
              <a:rPr lang="nl-BE">
                <a:solidFill>
                  <a:srgbClr val="3D1152"/>
                </a:solidFill>
              </a:rPr>
              <a:t> </a:t>
            </a:r>
            <a:r>
              <a:rPr lang="nl-BE" err="1">
                <a:solidFill>
                  <a:srgbClr val="3D1152"/>
                </a:solidFill>
              </a:rPr>
              <a:t>the</a:t>
            </a:r>
            <a:r>
              <a:rPr lang="nl-BE">
                <a:solidFill>
                  <a:srgbClr val="3D1152"/>
                </a:solidFill>
              </a:rPr>
              <a:t> </a:t>
            </a:r>
            <a:r>
              <a:rPr lang="nl-BE" err="1">
                <a:solidFill>
                  <a:srgbClr val="3D1152"/>
                </a:solidFill>
              </a:rPr>
              <a:t>strategy</a:t>
            </a:r>
            <a:r>
              <a:rPr lang="nl-BE">
                <a:solidFill>
                  <a:srgbClr val="3D1152"/>
                </a:solidFill>
              </a:rPr>
              <a:t>, </a:t>
            </a:r>
            <a:r>
              <a:rPr lang="nl-BE" err="1">
                <a:solidFill>
                  <a:srgbClr val="3D1152"/>
                </a:solidFill>
              </a:rPr>
              <a:t>based</a:t>
            </a:r>
            <a:r>
              <a:rPr lang="nl-BE">
                <a:solidFill>
                  <a:srgbClr val="3D1152"/>
                </a:solidFill>
              </a:rPr>
              <a:t> on </a:t>
            </a:r>
            <a:r>
              <a:rPr lang="nl-BE" err="1">
                <a:solidFill>
                  <a:srgbClr val="3D1152"/>
                </a:solidFill>
              </a:rPr>
              <a:t>results</a:t>
            </a:r>
            <a:r>
              <a:rPr lang="nl-BE">
                <a:solidFill>
                  <a:srgbClr val="3D1152"/>
                </a:solidFill>
              </a:rPr>
              <a:t> and </a:t>
            </a:r>
            <a:r>
              <a:rPr lang="nl-BE" err="1">
                <a:solidFill>
                  <a:srgbClr val="3D1152"/>
                </a:solidFill>
              </a:rPr>
              <a:t>figures</a:t>
            </a:r>
            <a:endParaRPr lang="nl-BE">
              <a:solidFill>
                <a:srgbClr val="3D1152"/>
              </a:solidFill>
            </a:endParaRPr>
          </a:p>
          <a:p>
            <a:pPr marL="171433" indent="-171433" defTabSz="914309">
              <a:spcAft>
                <a:spcPts val="300"/>
              </a:spcAft>
              <a:defRPr/>
            </a:pPr>
            <a:r>
              <a:rPr lang="nl-BE" err="1">
                <a:solidFill>
                  <a:srgbClr val="3D1152"/>
                </a:solidFill>
              </a:rPr>
              <a:t>Only</a:t>
            </a:r>
            <a:r>
              <a:rPr lang="nl-BE">
                <a:solidFill>
                  <a:srgbClr val="3D1152"/>
                </a:solidFill>
              </a:rPr>
              <a:t> 17 jobs </a:t>
            </a:r>
            <a:r>
              <a:rPr lang="nl-BE" err="1">
                <a:solidFill>
                  <a:srgbClr val="3D1152"/>
                </a:solidFill>
              </a:rPr>
              <a:t>missed</a:t>
            </a:r>
            <a:r>
              <a:rPr lang="nl-BE">
                <a:solidFill>
                  <a:srgbClr val="3D1152"/>
                </a:solidFill>
              </a:rPr>
              <a:t> out of 12.592 </a:t>
            </a:r>
            <a:r>
              <a:rPr lang="nl-BE" err="1">
                <a:solidFill>
                  <a:srgbClr val="3D1152"/>
                </a:solidFill>
              </a:rPr>
              <a:t>planned</a:t>
            </a:r>
            <a:r>
              <a:rPr lang="nl-BE">
                <a:solidFill>
                  <a:srgbClr val="3D1152"/>
                </a:solidFill>
              </a:rPr>
              <a:t> jobs in 2023, 99,86% </a:t>
            </a:r>
            <a:r>
              <a:rPr lang="nl-BE" err="1">
                <a:solidFill>
                  <a:srgbClr val="3D1152"/>
                </a:solidFill>
              </a:rPr>
              <a:t>completed</a:t>
            </a:r>
            <a:r>
              <a:rPr lang="nl-BE">
                <a:solidFill>
                  <a:srgbClr val="3D1152"/>
                </a:solidFill>
              </a:rPr>
              <a:t> on time </a:t>
            </a:r>
          </a:p>
        </p:txBody>
      </p:sp>
      <p:sp>
        <p:nvSpPr>
          <p:cNvPr id="17" name="TextBox 16">
            <a:extLst>
              <a:ext uri="{FF2B5EF4-FFF2-40B4-BE49-F238E27FC236}">
                <a16:creationId xmlns:a16="http://schemas.microsoft.com/office/drawing/2014/main" id="{47E4FA28-3C49-DB4F-26CD-445D9C46A865}"/>
              </a:ext>
            </a:extLst>
          </p:cNvPr>
          <p:cNvSpPr txBox="1"/>
          <p:nvPr/>
        </p:nvSpPr>
        <p:spPr>
          <a:xfrm>
            <a:off x="613359" y="1853944"/>
            <a:ext cx="6354248" cy="246189"/>
          </a:xfrm>
          <a:prstGeom prst="rect">
            <a:avLst/>
          </a:prstGeom>
          <a:noFill/>
        </p:spPr>
        <p:txBody>
          <a:bodyPr wrap="square" lIns="0" tIns="0" rIns="0" bIns="0" rtlCol="0">
            <a:spAutoFit/>
          </a:bodyPr>
          <a:lstStyle/>
          <a:p>
            <a:pPr defTabSz="457154">
              <a:buClr>
                <a:srgbClr val="F70656"/>
              </a:buClr>
              <a:defRPr/>
            </a:pPr>
            <a:r>
              <a:rPr lang="en-US" sz="1600" b="1">
                <a:solidFill>
                  <a:srgbClr val="3D1152"/>
                </a:solidFill>
                <a:latin typeface="Calibri"/>
              </a:rPr>
              <a:t>Challenge</a:t>
            </a:r>
          </a:p>
        </p:txBody>
      </p:sp>
      <p:sp>
        <p:nvSpPr>
          <p:cNvPr id="20" name="TextBox 19">
            <a:extLst>
              <a:ext uri="{FF2B5EF4-FFF2-40B4-BE49-F238E27FC236}">
                <a16:creationId xmlns:a16="http://schemas.microsoft.com/office/drawing/2014/main" id="{8166B192-2984-A684-CFEE-24F78B66C4A2}"/>
              </a:ext>
            </a:extLst>
          </p:cNvPr>
          <p:cNvSpPr txBox="1"/>
          <p:nvPr/>
        </p:nvSpPr>
        <p:spPr>
          <a:xfrm>
            <a:off x="613359" y="4566912"/>
            <a:ext cx="6354248" cy="246189"/>
          </a:xfrm>
          <a:prstGeom prst="rect">
            <a:avLst/>
          </a:prstGeom>
          <a:noFill/>
        </p:spPr>
        <p:txBody>
          <a:bodyPr wrap="square" lIns="0" tIns="0" rIns="0" bIns="0" rtlCol="0">
            <a:spAutoFit/>
          </a:bodyPr>
          <a:lstStyle/>
          <a:p>
            <a:pPr defTabSz="457154">
              <a:buClr>
                <a:srgbClr val="F70656"/>
              </a:buClr>
              <a:defRPr/>
            </a:pPr>
            <a:r>
              <a:rPr lang="en-US" sz="1600" b="1">
                <a:solidFill>
                  <a:srgbClr val="3D1152"/>
                </a:solidFill>
                <a:latin typeface="Calibri"/>
              </a:rPr>
              <a:t>Results</a:t>
            </a:r>
          </a:p>
        </p:txBody>
      </p:sp>
      <p:sp>
        <p:nvSpPr>
          <p:cNvPr id="23" name="TextBox 22">
            <a:extLst>
              <a:ext uri="{FF2B5EF4-FFF2-40B4-BE49-F238E27FC236}">
                <a16:creationId xmlns:a16="http://schemas.microsoft.com/office/drawing/2014/main" id="{556E3884-6771-BB52-8AA9-377ECB41D861}"/>
              </a:ext>
            </a:extLst>
          </p:cNvPr>
          <p:cNvSpPr txBox="1"/>
          <p:nvPr/>
        </p:nvSpPr>
        <p:spPr>
          <a:xfrm>
            <a:off x="613359" y="3386138"/>
            <a:ext cx="6354248" cy="246189"/>
          </a:xfrm>
          <a:prstGeom prst="rect">
            <a:avLst/>
          </a:prstGeom>
          <a:noFill/>
        </p:spPr>
        <p:txBody>
          <a:bodyPr wrap="square" lIns="0" tIns="0" rIns="0" bIns="0" rtlCol="0">
            <a:spAutoFit/>
          </a:bodyPr>
          <a:lstStyle/>
          <a:p>
            <a:pPr defTabSz="457154">
              <a:buClr>
                <a:srgbClr val="F70656"/>
              </a:buClr>
              <a:defRPr/>
            </a:pPr>
            <a:r>
              <a:rPr lang="en-US" sz="1600" b="1">
                <a:solidFill>
                  <a:srgbClr val="3D1152"/>
                </a:solidFill>
                <a:latin typeface="Calibri"/>
              </a:rPr>
              <a:t>Solution</a:t>
            </a:r>
          </a:p>
        </p:txBody>
      </p:sp>
      <p:sp>
        <p:nvSpPr>
          <p:cNvPr id="10" name="Online Image Placeholder 9">
            <a:extLst>
              <a:ext uri="{FF2B5EF4-FFF2-40B4-BE49-F238E27FC236}">
                <a16:creationId xmlns:a16="http://schemas.microsoft.com/office/drawing/2014/main" id="{40D61078-95A3-0CFE-779F-ADED30A9D720}"/>
              </a:ext>
            </a:extLst>
          </p:cNvPr>
          <p:cNvSpPr>
            <a:spLocks noGrp="1"/>
          </p:cNvSpPr>
          <p:nvPr>
            <p:ph type="clipArt" sz="quarter" idx="24"/>
          </p:nvPr>
        </p:nvSpPr>
        <p:spPr/>
        <p:txBody>
          <a:bodyPr>
            <a:normAutofit lnSpcReduction="10000"/>
          </a:bodyPr>
          <a:lstStyle/>
          <a:p>
            <a:endParaRPr lang="en-GB"/>
          </a:p>
        </p:txBody>
      </p:sp>
      <p:sp>
        <p:nvSpPr>
          <p:cNvPr id="11" name="Rechteck 7">
            <a:extLst>
              <a:ext uri="{FF2B5EF4-FFF2-40B4-BE49-F238E27FC236}">
                <a16:creationId xmlns:a16="http://schemas.microsoft.com/office/drawing/2014/main" id="{5A1AD476-C8B1-3211-72B1-31D04A9D20BC}"/>
              </a:ext>
            </a:extLst>
          </p:cNvPr>
          <p:cNvSpPr>
            <a:spLocks noChangeAspect="1"/>
          </p:cNvSpPr>
          <p:nvPr/>
        </p:nvSpPr>
        <p:spPr>
          <a:xfrm>
            <a:off x="6299925" y="92676"/>
            <a:ext cx="1188565" cy="571290"/>
          </a:xfrm>
          <a:prstGeom prst="rect">
            <a:avLst/>
          </a:prstGeom>
          <a:solidFill>
            <a:srgbClr val="004A96"/>
          </a:solidFill>
          <a:ln w="12700" cap="flat" cmpd="sng" algn="ctr">
            <a:noFill/>
            <a:prstDash val="solid"/>
            <a:miter lim="800000"/>
          </a:ln>
          <a:effectLst/>
        </p:spPr>
        <p:txBody>
          <a:bodyPr rtlCol="0" anchor="ctr"/>
          <a:lstStyle/>
          <a:p>
            <a:pPr algn="ctr" defTabSz="914400">
              <a:defRPr/>
            </a:pPr>
            <a:endParaRPr lang="de-DE" kern="0">
              <a:solidFill>
                <a:srgbClr val="FFFFFF"/>
              </a:solidFill>
              <a:latin typeface="Arial" panose="020B0604020202020204"/>
              <a:cs typeface="Arial"/>
            </a:endParaRPr>
          </a:p>
        </p:txBody>
      </p:sp>
      <p:pic>
        <p:nvPicPr>
          <p:cNvPr id="12" name="Grafik 8">
            <a:extLst>
              <a:ext uri="{FF2B5EF4-FFF2-40B4-BE49-F238E27FC236}">
                <a16:creationId xmlns:a16="http://schemas.microsoft.com/office/drawing/2014/main" id="{6D236B6E-63BF-48BD-6209-723B787AD4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358" y="219419"/>
            <a:ext cx="939697" cy="340455"/>
          </a:xfrm>
          <a:prstGeom prst="rect">
            <a:avLst/>
          </a:prstGeom>
        </p:spPr>
      </p:pic>
      <p:sp>
        <p:nvSpPr>
          <p:cNvPr id="2" name="Rectangle 1">
            <a:hlinkClick r:id="rId7"/>
            <a:extLst>
              <a:ext uri="{FF2B5EF4-FFF2-40B4-BE49-F238E27FC236}">
                <a16:creationId xmlns:a16="http://schemas.microsoft.com/office/drawing/2014/main" id="{1432660E-F055-4156-30F8-3B371C6A49E7}"/>
              </a:ext>
            </a:extLst>
          </p:cNvPr>
          <p:cNvSpPr/>
          <p:nvPr/>
        </p:nvSpPr>
        <p:spPr>
          <a:xfrm>
            <a:off x="6068303" y="6180510"/>
            <a:ext cx="1420368" cy="380185"/>
          </a:xfrm>
          <a:prstGeom prst="rect">
            <a:avLst/>
          </a:prstGeom>
          <a:solidFill>
            <a:srgbClr val="4D5DE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53" normalizeH="0" noProof="0" dirty="0">
                <a:ln>
                  <a:noFill/>
                </a:ln>
                <a:solidFill>
                  <a:prstClr val="white"/>
                </a:solidFill>
                <a:effectLst/>
                <a:uLnTx/>
                <a:uFillTx/>
                <a:latin typeface="Calibri" panose="020F0502020204030204"/>
                <a:ea typeface="+mn-ea"/>
                <a:cs typeface="+mn-cs"/>
              </a:rPr>
              <a:t>Learn more</a:t>
            </a:r>
          </a:p>
        </p:txBody>
      </p:sp>
    </p:spTree>
    <p:custDataLst>
      <p:tags r:id="rId1"/>
    </p:custDataLst>
    <p:extLst>
      <p:ext uri="{BB962C8B-B14F-4D97-AF65-F5344CB8AC3E}">
        <p14:creationId xmlns:p14="http://schemas.microsoft.com/office/powerpoint/2010/main" val="200632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21" descr="A close-up of a valve&#10;&#10;Description automatically generated">
            <a:extLst>
              <a:ext uri="{FF2B5EF4-FFF2-40B4-BE49-F238E27FC236}">
                <a16:creationId xmlns:a16="http://schemas.microsoft.com/office/drawing/2014/main" id="{7BB861B8-56F1-FC21-6051-4B28BD13C6A0}"/>
              </a:ext>
            </a:extLst>
          </p:cNvPr>
          <p:cNvPicPr>
            <a:picLocks noChangeAspect="1"/>
          </p:cNvPicPr>
          <p:nvPr/>
        </p:nvPicPr>
        <p:blipFill>
          <a:blip r:embed="rId4">
            <a:extLst>
              <a:ext uri="{28A0092B-C50C-407E-A947-70E740481C1C}">
                <a14:useLocalDpi xmlns:a14="http://schemas.microsoft.com/office/drawing/2010/main" val="0"/>
              </a:ext>
            </a:extLst>
          </a:blip>
          <a:srcRect l="13432" r="13432"/>
          <a:stretch>
            <a:fillRect/>
          </a:stretch>
        </p:blipFill>
        <p:spPr>
          <a:xfrm>
            <a:off x="7619803" y="0"/>
            <a:ext cx="4571405" cy="6858000"/>
          </a:xfrm>
          <a:prstGeom prst="rect">
            <a:avLst/>
          </a:prstGeom>
          <a:gradFill>
            <a:gsLst>
              <a:gs pos="11000">
                <a:schemeClr val="tx2"/>
              </a:gs>
              <a:gs pos="100000">
                <a:schemeClr val="accent1"/>
              </a:gs>
            </a:gsLst>
            <a:lin ang="2700000" scaled="0"/>
          </a:gradFill>
          <a:ln>
            <a:noFill/>
          </a:ln>
        </p:spPr>
      </p:pic>
      <p:sp>
        <p:nvSpPr>
          <p:cNvPr id="3" name="Text Placeholder 2">
            <a:extLst>
              <a:ext uri="{FF2B5EF4-FFF2-40B4-BE49-F238E27FC236}">
                <a16:creationId xmlns:a16="http://schemas.microsoft.com/office/drawing/2014/main" id="{47383849-4D94-126F-BF74-2D992E8D025D}"/>
              </a:ext>
            </a:extLst>
          </p:cNvPr>
          <p:cNvSpPr>
            <a:spLocks noGrp="1"/>
          </p:cNvSpPr>
          <p:nvPr>
            <p:ph type="body" sz="quarter" idx="14"/>
          </p:nvPr>
        </p:nvSpPr>
        <p:spPr>
          <a:xfrm>
            <a:off x="604570" y="539874"/>
            <a:ext cx="4571405" cy="185607"/>
          </a:xfrm>
        </p:spPr>
        <p:txBody>
          <a:bodyPr/>
          <a:lstStyle/>
          <a:p>
            <a:r>
              <a:rPr lang="en-US"/>
              <a:t>CHEMICALS | BELGIUM</a:t>
            </a:r>
          </a:p>
        </p:txBody>
      </p:sp>
      <p:sp>
        <p:nvSpPr>
          <p:cNvPr id="7" name="Footer Placeholder 6">
            <a:extLst>
              <a:ext uri="{FF2B5EF4-FFF2-40B4-BE49-F238E27FC236}">
                <a16:creationId xmlns:a16="http://schemas.microsoft.com/office/drawing/2014/main" id="{76258A3A-55F8-B480-F168-BC17A558490D}"/>
              </a:ext>
            </a:extLst>
          </p:cNvPr>
          <p:cNvSpPr>
            <a:spLocks noGrp="1"/>
          </p:cNvSpPr>
          <p:nvPr>
            <p:ph type="ftr" sz="quarter" idx="23"/>
          </p:nvPr>
        </p:nvSpPr>
        <p:spPr/>
        <p:txBody>
          <a:bodyPr/>
          <a:lstStyle/>
          <a:p>
            <a:pPr defTabSz="457154">
              <a:defRPr/>
            </a:pPr>
            <a:r>
              <a:rPr lang="en-GB">
                <a:solidFill>
                  <a:srgbClr val="000000">
                    <a:lumMod val="50000"/>
                    <a:lumOff val="50000"/>
                  </a:srgbClr>
                </a:solidFill>
                <a:latin typeface="Calibri"/>
              </a:rPr>
              <a:t>© 2024 AVEVA Group Limited or its subsidiaries. All rights reserved.</a:t>
            </a:r>
            <a:endParaRPr lang="en-GB">
              <a:solidFill>
                <a:srgbClr val="FFFFFF">
                  <a:lumMod val="50000"/>
                </a:srgbClr>
              </a:solidFill>
              <a:latin typeface="Calibri"/>
            </a:endParaRPr>
          </a:p>
        </p:txBody>
      </p:sp>
      <p:sp>
        <p:nvSpPr>
          <p:cNvPr id="13" name="TextBox 12">
            <a:extLst>
              <a:ext uri="{FF2B5EF4-FFF2-40B4-BE49-F238E27FC236}">
                <a16:creationId xmlns:a16="http://schemas.microsoft.com/office/drawing/2014/main" id="{147386E9-1E6F-4974-A70D-AA21F004A3A3}"/>
              </a:ext>
            </a:extLst>
          </p:cNvPr>
          <p:cNvSpPr txBox="1"/>
          <p:nvPr/>
        </p:nvSpPr>
        <p:spPr>
          <a:xfrm>
            <a:off x="-4196991" y="-340292"/>
            <a:ext cx="3201397" cy="224648"/>
          </a:xfrm>
          <a:prstGeom prst="rect">
            <a:avLst/>
          </a:prstGeom>
          <a:solidFill>
            <a:schemeClr val="tx1">
              <a:lumMod val="50000"/>
              <a:lumOff val="50000"/>
            </a:schemeClr>
          </a:solidFill>
        </p:spPr>
        <p:txBody>
          <a:bodyPr wrap="square" lIns="91428" tIns="27428" bIns="27428">
            <a:spAutoFit/>
          </a:bodyPr>
          <a:lstStyle/>
          <a:p>
            <a:pPr marL="171433" indent="-171433" defTabSz="457154">
              <a:spcAft>
                <a:spcPts val="600"/>
              </a:spcAft>
              <a:defRPr/>
            </a:pPr>
            <a:r>
              <a:rPr lang="en-US" sz="1100">
                <a:solidFill>
                  <a:srgbClr val="FFFFFF"/>
                </a:solidFill>
                <a:latin typeface="Calibri"/>
                <a:cs typeface="Calibri"/>
              </a:rPr>
              <a:t>Place this purple overlay over the image on the right.</a:t>
            </a:r>
            <a:endParaRPr lang="en-US" sz="1100">
              <a:solidFill>
                <a:srgbClr val="FFFFFF"/>
              </a:solidFill>
              <a:latin typeface="Calibri"/>
            </a:endParaRPr>
          </a:p>
        </p:txBody>
      </p:sp>
      <p:sp>
        <p:nvSpPr>
          <p:cNvPr id="24" name="Text Placeholder 7">
            <a:extLst>
              <a:ext uri="{FF2B5EF4-FFF2-40B4-BE49-F238E27FC236}">
                <a16:creationId xmlns:a16="http://schemas.microsoft.com/office/drawing/2014/main" id="{76EEDFDB-BCCE-C2ED-39C6-2CD222029B4E}"/>
              </a:ext>
            </a:extLst>
          </p:cNvPr>
          <p:cNvSpPr txBox="1">
            <a:spLocks/>
          </p:cNvSpPr>
          <p:nvPr/>
        </p:nvSpPr>
        <p:spPr>
          <a:xfrm>
            <a:off x="613363" y="777585"/>
            <a:ext cx="6354244" cy="769702"/>
          </a:xfrm>
          <a:prstGeom prst="rect">
            <a:avLst/>
          </a:prstGeom>
        </p:spPr>
        <p:txBody>
          <a:bodyPr lIns="0">
            <a:noAutofit/>
          </a:bodyPr>
          <a:lstStyle>
            <a:lvl1pPr marL="18288" indent="0" algn="l" defTabSz="914400" rtl="0" eaLnBrk="1" latinLnBrk="0" hangingPunct="1">
              <a:lnSpc>
                <a:spcPct val="95000"/>
              </a:lnSpc>
              <a:spcBef>
                <a:spcPts val="800"/>
              </a:spcBef>
              <a:spcAft>
                <a:spcPts val="0"/>
              </a:spcAft>
              <a:buClr>
                <a:srgbClr val="F70656"/>
              </a:buClr>
              <a:buSzPct val="100000"/>
              <a:buFont typeface="Arial" panose="020B0604020202020204" pitchFamily="34" charset="0"/>
              <a:buNone/>
              <a:defRPr sz="2600" b="0" kern="1200" cap="none" spc="0" baseline="0">
                <a:solidFill>
                  <a:schemeClr val="tx2"/>
                </a:solidFill>
                <a:latin typeface="+mj-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6" defTabSz="914309">
              <a:defRPr/>
            </a:pPr>
            <a:r>
              <a:rPr lang="en-GB">
                <a:solidFill>
                  <a:srgbClr val="3D1152"/>
                </a:solidFill>
                <a:latin typeface="Calibri Light"/>
              </a:rPr>
              <a:t>BASF Antwerp eliminates spreadsheets and paperwork for periodic checks</a:t>
            </a:r>
            <a:endParaRPr lang="en-US">
              <a:solidFill>
                <a:srgbClr val="3D1152"/>
              </a:solidFill>
              <a:latin typeface="Calibri Light"/>
            </a:endParaRPr>
          </a:p>
        </p:txBody>
      </p:sp>
      <p:sp>
        <p:nvSpPr>
          <p:cNvPr id="14" name="Rectangle 13">
            <a:extLst>
              <a:ext uri="{FF2B5EF4-FFF2-40B4-BE49-F238E27FC236}">
                <a16:creationId xmlns:a16="http://schemas.microsoft.com/office/drawing/2014/main" id="{27E7EC8C-46AD-E52E-B5FC-A80CA834CF31}"/>
              </a:ext>
            </a:extLst>
          </p:cNvPr>
          <p:cNvSpPr/>
          <p:nvPr/>
        </p:nvSpPr>
        <p:spPr>
          <a:xfrm>
            <a:off x="7619803" y="1"/>
            <a:ext cx="4571405" cy="6857107"/>
          </a:xfrm>
          <a:prstGeom prst="rect">
            <a:avLst/>
          </a:prstGeom>
          <a:gradFill>
            <a:gsLst>
              <a:gs pos="11000">
                <a:schemeClr val="tx2">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639997" rtlCol="0" anchor="t" anchorCtr="0"/>
          <a:lstStyle/>
          <a:p>
            <a:pPr algn="ctr" defTabSz="457154">
              <a:defRPr/>
            </a:pPr>
            <a:endParaRPr lang="en-US">
              <a:solidFill>
                <a:srgbClr val="FFFFFF"/>
              </a:solidFill>
              <a:latin typeface="Calibri"/>
            </a:endParaRPr>
          </a:p>
        </p:txBody>
      </p:sp>
      <p:sp>
        <p:nvSpPr>
          <p:cNvPr id="39" name="Text Placeholder 7">
            <a:extLst>
              <a:ext uri="{FF2B5EF4-FFF2-40B4-BE49-F238E27FC236}">
                <a16:creationId xmlns:a16="http://schemas.microsoft.com/office/drawing/2014/main" id="{37F44028-68ED-7C5D-3C22-A749F4664F9C}"/>
              </a:ext>
            </a:extLst>
          </p:cNvPr>
          <p:cNvSpPr txBox="1">
            <a:spLocks/>
          </p:cNvSpPr>
          <p:nvPr/>
        </p:nvSpPr>
        <p:spPr>
          <a:xfrm>
            <a:off x="613363" y="2100182"/>
            <a:ext cx="6569811" cy="1146127"/>
          </a:xfrm>
          <a:prstGeom prst="rect">
            <a:avLst/>
          </a:prstGeom>
        </p:spPr>
        <p:txBody>
          <a:bodyPr lIns="0">
            <a:noAutofit/>
          </a:bodyPr>
          <a:lstStyle>
            <a:lvl1pPr marL="173736" indent="-173736" algn="l" defTabSz="914400" rtl="0" eaLnBrk="1" latinLnBrk="0" hangingPunct="1">
              <a:lnSpc>
                <a:spcPct val="100000"/>
              </a:lnSpc>
              <a:spcBef>
                <a:spcPts val="0"/>
              </a:spcBef>
              <a:spcAft>
                <a:spcPts val="600"/>
              </a:spcAft>
              <a:buClr>
                <a:srgbClr val="F70656"/>
              </a:buClr>
              <a:buSzPct val="100000"/>
              <a:buFont typeface="Arial" panose="020B0604020202020204" pitchFamily="34" charset="0"/>
              <a:buChar char="•"/>
              <a:defRPr sz="1400" b="0" kern="1200" cap="none" spc="0" baseline="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914309">
              <a:spcAft>
                <a:spcPts val="300"/>
              </a:spcAft>
              <a:defRPr/>
            </a:pPr>
            <a:r>
              <a:rPr lang="en-US">
                <a:solidFill>
                  <a:srgbClr val="000000"/>
                </a:solidFill>
                <a:latin typeface="Calibri"/>
                <a:cs typeface="Calibri"/>
              </a:rPr>
              <a:t>Standardization of site wide periodic checks, eliminating spreadsheets and paperwork, to a fully digital system, where everything can be tracked </a:t>
            </a:r>
          </a:p>
          <a:p>
            <a:pPr marL="171433" indent="-171433" defTabSz="914309">
              <a:spcAft>
                <a:spcPts val="300"/>
              </a:spcAft>
              <a:defRPr/>
            </a:pPr>
            <a:r>
              <a:rPr lang="en-US">
                <a:solidFill>
                  <a:srgbClr val="000000"/>
                </a:solidFill>
                <a:latin typeface="Calibri"/>
                <a:cs typeface="Calibri"/>
              </a:rPr>
              <a:t>Integration of existing systems at each plant in one application</a:t>
            </a:r>
          </a:p>
        </p:txBody>
      </p:sp>
      <p:sp>
        <p:nvSpPr>
          <p:cNvPr id="40" name="Text Placeholder 7">
            <a:extLst>
              <a:ext uri="{FF2B5EF4-FFF2-40B4-BE49-F238E27FC236}">
                <a16:creationId xmlns:a16="http://schemas.microsoft.com/office/drawing/2014/main" id="{FC89B468-AB56-6344-E0DF-0EF75718162E}"/>
              </a:ext>
            </a:extLst>
          </p:cNvPr>
          <p:cNvSpPr txBox="1">
            <a:spLocks/>
          </p:cNvSpPr>
          <p:nvPr/>
        </p:nvSpPr>
        <p:spPr>
          <a:xfrm>
            <a:off x="613363" y="3522554"/>
            <a:ext cx="6569811" cy="572395"/>
          </a:xfrm>
          <a:prstGeom prst="rect">
            <a:avLst/>
          </a:prstGeom>
        </p:spPr>
        <p:txBody>
          <a:bodyPr lIns="0">
            <a:noAutofit/>
          </a:bodyPr>
          <a:lstStyle>
            <a:lvl1pPr marL="173736" indent="-173736" algn="l" defTabSz="914400" rtl="0" eaLnBrk="1" latinLnBrk="0" hangingPunct="1">
              <a:lnSpc>
                <a:spcPct val="100000"/>
              </a:lnSpc>
              <a:spcBef>
                <a:spcPts val="0"/>
              </a:spcBef>
              <a:spcAft>
                <a:spcPts val="600"/>
              </a:spcAft>
              <a:buClr>
                <a:srgbClr val="F70656"/>
              </a:buClr>
              <a:buSzPct val="100000"/>
              <a:buFont typeface="Arial" panose="020B0604020202020204" pitchFamily="34" charset="0"/>
              <a:buChar char="•"/>
              <a:defRPr sz="1400" b="0" kern="1200" cap="none" spc="0" baseline="0">
                <a:solidFill>
                  <a:schemeClr val="tx1"/>
                </a:solidFill>
                <a:latin typeface="+mn-lt"/>
                <a:ea typeface="+mn-ea"/>
                <a:cs typeface="Calibri" panose="020F0502020204030204" pitchFamily="34" charset="0"/>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914309">
              <a:spcAft>
                <a:spcPts val="300"/>
              </a:spcAft>
              <a:defRPr/>
            </a:pPr>
            <a:r>
              <a:rPr lang="en-US" dirty="0">
                <a:solidFill>
                  <a:srgbClr val="000000"/>
                </a:solidFill>
                <a:latin typeface="Calibri"/>
                <a:cs typeface="Calibri"/>
              </a:rPr>
              <a:t>Deployed AVEVA™ Work Tasks for periodic checks</a:t>
            </a:r>
          </a:p>
        </p:txBody>
      </p:sp>
      <p:sp>
        <p:nvSpPr>
          <p:cNvPr id="70" name="Text Placeholder 7">
            <a:extLst>
              <a:ext uri="{FF2B5EF4-FFF2-40B4-BE49-F238E27FC236}">
                <a16:creationId xmlns:a16="http://schemas.microsoft.com/office/drawing/2014/main" id="{971CCC30-1205-2211-BE2A-C2101104F061}"/>
              </a:ext>
            </a:extLst>
          </p:cNvPr>
          <p:cNvSpPr txBox="1">
            <a:spLocks/>
          </p:cNvSpPr>
          <p:nvPr/>
        </p:nvSpPr>
        <p:spPr>
          <a:xfrm>
            <a:off x="613363" y="4800423"/>
            <a:ext cx="6569811" cy="1279993"/>
          </a:xfrm>
          <a:prstGeom prst="rect">
            <a:avLst/>
          </a:prstGeom>
        </p:spPr>
        <p:txBody>
          <a:bodyPr lIns="0">
            <a:noAutofit/>
          </a:bodyPr>
          <a:lstStyle>
            <a:lvl1pPr marL="173736" indent="-173736" algn="l" defTabSz="914400" rtl="0" eaLnBrk="1" latinLnBrk="0" hangingPunct="1">
              <a:lnSpc>
                <a:spcPct val="100000"/>
              </a:lnSpc>
              <a:spcBef>
                <a:spcPts val="0"/>
              </a:spcBef>
              <a:spcAft>
                <a:spcPts val="600"/>
              </a:spcAft>
              <a:buClr>
                <a:srgbClr val="F70656"/>
              </a:buClr>
              <a:buSzPct val="100000"/>
              <a:buFont typeface="Arial" panose="020B0604020202020204" pitchFamily="34" charset="0"/>
              <a:buChar char="•"/>
              <a:defRPr lang="en-US" sz="1400" b="1" kern="1200" cap="none" spc="0" baseline="0" dirty="0" smtClean="0">
                <a:solidFill>
                  <a:schemeClr val="tx2"/>
                </a:solidFill>
                <a:latin typeface="Calibri"/>
                <a:ea typeface="+mn-ea"/>
                <a:cs typeface="Calibri"/>
              </a:defRPr>
            </a:lvl1pPr>
            <a:lvl2pPr marL="3657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600" b="0" kern="1200">
                <a:solidFill>
                  <a:schemeClr val="tx1"/>
                </a:solidFill>
                <a:latin typeface="+mn-lt"/>
                <a:ea typeface="+mn-ea"/>
                <a:cs typeface="Calibri" panose="020F0502020204030204" pitchFamily="34" charset="0"/>
              </a:defRPr>
            </a:lvl2pPr>
            <a:lvl3pPr marL="5486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400" kern="1200">
                <a:solidFill>
                  <a:schemeClr val="tx1"/>
                </a:solidFill>
                <a:latin typeface="+mn-lt"/>
                <a:ea typeface="+mn-ea"/>
                <a:cs typeface="Calibri" panose="020F0502020204030204" pitchFamily="34" charset="0"/>
              </a:defRPr>
            </a:lvl3pPr>
            <a:lvl4pPr marL="73152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200" kern="1200">
                <a:solidFill>
                  <a:schemeClr val="tx1"/>
                </a:solidFill>
                <a:latin typeface="+mn-lt"/>
                <a:ea typeface="+mn-ea"/>
                <a:cs typeface="Calibri" panose="020F0502020204030204" pitchFamily="34" charset="0"/>
              </a:defRPr>
            </a:lvl4pPr>
            <a:lvl5pPr marL="91440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5pPr>
            <a:lvl6pPr marL="109728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6pPr>
            <a:lvl7pPr marL="128016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7pPr>
            <a:lvl8pPr marL="1463040" indent="-182880" algn="l" defTabSz="914400" rtl="0" eaLnBrk="1" latinLnBrk="0" hangingPunct="1">
              <a:lnSpc>
                <a:spcPct val="100000"/>
              </a:lnSpc>
              <a:spcBef>
                <a:spcPts val="0"/>
              </a:spcBef>
              <a:spcAft>
                <a:spcPts val="900"/>
              </a:spcAft>
              <a:buClr>
                <a:srgbClr val="F70656"/>
              </a:buClr>
              <a:buSzPct val="100000"/>
              <a:buFont typeface="Arial" panose="020B0604020202020204" pitchFamily="34" charset="0"/>
              <a:buChar char="•"/>
              <a:defRPr sz="1100" kern="1200">
                <a:solidFill>
                  <a:schemeClr val="tx1"/>
                </a:solidFill>
                <a:latin typeface="+mn-lt"/>
                <a:ea typeface="+mn-ea"/>
                <a:cs typeface="Calibri" panose="020F0502020204030204" pitchFamily="34" charset="0"/>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3" indent="-171433" defTabSz="914309">
              <a:spcAft>
                <a:spcPts val="300"/>
              </a:spcAft>
              <a:defRPr/>
            </a:pPr>
            <a:r>
              <a:rPr lang="en-GB" dirty="0">
                <a:solidFill>
                  <a:srgbClr val="3D1152"/>
                </a:solidFill>
              </a:rPr>
              <a:t>17,000 checks already completed on a variety of assets</a:t>
            </a:r>
          </a:p>
          <a:p>
            <a:pPr marL="171433" indent="-171433" defTabSz="914309">
              <a:spcAft>
                <a:spcPts val="300"/>
              </a:spcAft>
              <a:defRPr/>
            </a:pPr>
            <a:r>
              <a:rPr lang="en-GB" dirty="0">
                <a:solidFill>
                  <a:srgbClr val="3D1152"/>
                </a:solidFill>
              </a:rPr>
              <a:t>Efficient workflow for the operator and easy follow up</a:t>
            </a:r>
          </a:p>
          <a:p>
            <a:pPr marL="171433" indent="-171433" defTabSz="914309">
              <a:spcAft>
                <a:spcPts val="300"/>
              </a:spcAft>
              <a:defRPr/>
            </a:pPr>
            <a:r>
              <a:rPr lang="en-GB" dirty="0">
                <a:solidFill>
                  <a:srgbClr val="3D1152"/>
                </a:solidFill>
              </a:rPr>
              <a:t>Scalable solution that covers a wide range of assets</a:t>
            </a:r>
          </a:p>
          <a:p>
            <a:pPr marL="171433" indent="-171433" defTabSz="914309">
              <a:spcAft>
                <a:spcPts val="300"/>
              </a:spcAft>
              <a:defRPr/>
            </a:pPr>
            <a:endParaRPr lang="en-GB" dirty="0">
              <a:solidFill>
                <a:srgbClr val="3D1152"/>
              </a:solidFill>
            </a:endParaRPr>
          </a:p>
        </p:txBody>
      </p:sp>
      <p:sp>
        <p:nvSpPr>
          <p:cNvPr id="17" name="TextBox 16">
            <a:extLst>
              <a:ext uri="{FF2B5EF4-FFF2-40B4-BE49-F238E27FC236}">
                <a16:creationId xmlns:a16="http://schemas.microsoft.com/office/drawing/2014/main" id="{47E4FA28-3C49-DB4F-26CD-445D9C46A865}"/>
              </a:ext>
            </a:extLst>
          </p:cNvPr>
          <p:cNvSpPr txBox="1"/>
          <p:nvPr/>
        </p:nvSpPr>
        <p:spPr>
          <a:xfrm>
            <a:off x="613359" y="1853944"/>
            <a:ext cx="6354248" cy="246189"/>
          </a:xfrm>
          <a:prstGeom prst="rect">
            <a:avLst/>
          </a:prstGeom>
          <a:noFill/>
        </p:spPr>
        <p:txBody>
          <a:bodyPr wrap="square" lIns="0" tIns="0" rIns="0" bIns="0" rtlCol="0">
            <a:spAutoFit/>
          </a:bodyPr>
          <a:lstStyle/>
          <a:p>
            <a:pPr defTabSz="457154">
              <a:buClr>
                <a:srgbClr val="F70656"/>
              </a:buClr>
              <a:defRPr/>
            </a:pPr>
            <a:r>
              <a:rPr lang="en-US" sz="1600" b="1">
                <a:solidFill>
                  <a:srgbClr val="3D1152"/>
                </a:solidFill>
                <a:latin typeface="Calibri"/>
              </a:rPr>
              <a:t>Challenge</a:t>
            </a:r>
          </a:p>
        </p:txBody>
      </p:sp>
      <p:sp>
        <p:nvSpPr>
          <p:cNvPr id="20" name="TextBox 19">
            <a:extLst>
              <a:ext uri="{FF2B5EF4-FFF2-40B4-BE49-F238E27FC236}">
                <a16:creationId xmlns:a16="http://schemas.microsoft.com/office/drawing/2014/main" id="{8166B192-2984-A684-CFEE-24F78B66C4A2}"/>
              </a:ext>
            </a:extLst>
          </p:cNvPr>
          <p:cNvSpPr txBox="1"/>
          <p:nvPr/>
        </p:nvSpPr>
        <p:spPr>
          <a:xfrm>
            <a:off x="613359" y="4566912"/>
            <a:ext cx="6354248" cy="246189"/>
          </a:xfrm>
          <a:prstGeom prst="rect">
            <a:avLst/>
          </a:prstGeom>
          <a:noFill/>
        </p:spPr>
        <p:txBody>
          <a:bodyPr wrap="square" lIns="0" tIns="0" rIns="0" bIns="0" rtlCol="0">
            <a:spAutoFit/>
          </a:bodyPr>
          <a:lstStyle/>
          <a:p>
            <a:pPr defTabSz="457154">
              <a:buClr>
                <a:srgbClr val="F70656"/>
              </a:buClr>
              <a:defRPr/>
            </a:pPr>
            <a:r>
              <a:rPr lang="en-US" sz="1600" b="1" dirty="0">
                <a:solidFill>
                  <a:srgbClr val="3D1152"/>
                </a:solidFill>
                <a:latin typeface="Calibri"/>
              </a:rPr>
              <a:t>Results</a:t>
            </a:r>
          </a:p>
        </p:txBody>
      </p:sp>
      <p:sp>
        <p:nvSpPr>
          <p:cNvPr id="23" name="TextBox 22">
            <a:extLst>
              <a:ext uri="{FF2B5EF4-FFF2-40B4-BE49-F238E27FC236}">
                <a16:creationId xmlns:a16="http://schemas.microsoft.com/office/drawing/2014/main" id="{556E3884-6771-BB52-8AA9-377ECB41D861}"/>
              </a:ext>
            </a:extLst>
          </p:cNvPr>
          <p:cNvSpPr txBox="1"/>
          <p:nvPr/>
        </p:nvSpPr>
        <p:spPr>
          <a:xfrm>
            <a:off x="613359" y="3282444"/>
            <a:ext cx="6354248" cy="246189"/>
          </a:xfrm>
          <a:prstGeom prst="rect">
            <a:avLst/>
          </a:prstGeom>
          <a:noFill/>
        </p:spPr>
        <p:txBody>
          <a:bodyPr wrap="square" lIns="0" tIns="0" rIns="0" bIns="0" rtlCol="0">
            <a:spAutoFit/>
          </a:bodyPr>
          <a:lstStyle/>
          <a:p>
            <a:pPr defTabSz="457154">
              <a:buClr>
                <a:srgbClr val="F70656"/>
              </a:buClr>
              <a:defRPr/>
            </a:pPr>
            <a:r>
              <a:rPr lang="en-US" sz="1600" b="1">
                <a:solidFill>
                  <a:srgbClr val="3D1152"/>
                </a:solidFill>
                <a:latin typeface="Calibri"/>
              </a:rPr>
              <a:t>Solution</a:t>
            </a:r>
          </a:p>
        </p:txBody>
      </p:sp>
      <p:sp>
        <p:nvSpPr>
          <p:cNvPr id="10" name="Online Image Placeholder 9">
            <a:extLst>
              <a:ext uri="{FF2B5EF4-FFF2-40B4-BE49-F238E27FC236}">
                <a16:creationId xmlns:a16="http://schemas.microsoft.com/office/drawing/2014/main" id="{40D61078-95A3-0CFE-779F-ADED30A9D720}"/>
              </a:ext>
            </a:extLst>
          </p:cNvPr>
          <p:cNvSpPr>
            <a:spLocks noGrp="1"/>
          </p:cNvSpPr>
          <p:nvPr>
            <p:ph type="clipArt" sz="quarter" idx="24"/>
          </p:nvPr>
        </p:nvSpPr>
        <p:spPr/>
        <p:txBody>
          <a:bodyPr>
            <a:normAutofit lnSpcReduction="10000"/>
          </a:bodyPr>
          <a:lstStyle/>
          <a:p>
            <a:endParaRPr lang="en-GB"/>
          </a:p>
        </p:txBody>
      </p:sp>
      <p:sp>
        <p:nvSpPr>
          <p:cNvPr id="11" name="Rechteck 7">
            <a:extLst>
              <a:ext uri="{FF2B5EF4-FFF2-40B4-BE49-F238E27FC236}">
                <a16:creationId xmlns:a16="http://schemas.microsoft.com/office/drawing/2014/main" id="{5A1AD476-C8B1-3211-72B1-31D04A9D20BC}"/>
              </a:ext>
            </a:extLst>
          </p:cNvPr>
          <p:cNvSpPr>
            <a:spLocks noChangeAspect="1"/>
          </p:cNvSpPr>
          <p:nvPr/>
        </p:nvSpPr>
        <p:spPr>
          <a:xfrm>
            <a:off x="6299925" y="92676"/>
            <a:ext cx="1188565" cy="571290"/>
          </a:xfrm>
          <a:prstGeom prst="rect">
            <a:avLst/>
          </a:prstGeom>
          <a:solidFill>
            <a:srgbClr val="004A96"/>
          </a:solidFill>
          <a:ln w="12700" cap="flat" cmpd="sng" algn="ctr">
            <a:noFill/>
            <a:prstDash val="solid"/>
            <a:miter lim="800000"/>
          </a:ln>
          <a:effectLst/>
        </p:spPr>
        <p:txBody>
          <a:bodyPr rtlCol="0" anchor="ctr"/>
          <a:lstStyle/>
          <a:p>
            <a:pPr algn="ctr" defTabSz="914400">
              <a:defRPr/>
            </a:pPr>
            <a:endParaRPr lang="de-DE" kern="0">
              <a:solidFill>
                <a:srgbClr val="FFFFFF"/>
              </a:solidFill>
              <a:latin typeface="Arial" panose="020B0604020202020204"/>
              <a:cs typeface="Arial"/>
            </a:endParaRPr>
          </a:p>
        </p:txBody>
      </p:sp>
      <p:pic>
        <p:nvPicPr>
          <p:cNvPr id="12" name="Grafik 8">
            <a:extLst>
              <a:ext uri="{FF2B5EF4-FFF2-40B4-BE49-F238E27FC236}">
                <a16:creationId xmlns:a16="http://schemas.microsoft.com/office/drawing/2014/main" id="{6D236B6E-63BF-48BD-6209-723B787AD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358" y="219419"/>
            <a:ext cx="939697" cy="340455"/>
          </a:xfrm>
          <a:prstGeom prst="rect">
            <a:avLst/>
          </a:prstGeom>
        </p:spPr>
      </p:pic>
      <p:sp>
        <p:nvSpPr>
          <p:cNvPr id="4" name="Rectangle 3">
            <a:hlinkClick r:id="rId6"/>
            <a:extLst>
              <a:ext uri="{FF2B5EF4-FFF2-40B4-BE49-F238E27FC236}">
                <a16:creationId xmlns:a16="http://schemas.microsoft.com/office/drawing/2014/main" id="{47C2BB0A-B8E7-C7A0-60CD-8D0651E32A6E}"/>
              </a:ext>
            </a:extLst>
          </p:cNvPr>
          <p:cNvSpPr/>
          <p:nvPr/>
        </p:nvSpPr>
        <p:spPr>
          <a:xfrm>
            <a:off x="6068303" y="6180510"/>
            <a:ext cx="1420368" cy="380185"/>
          </a:xfrm>
          <a:prstGeom prst="rect">
            <a:avLst/>
          </a:prstGeom>
          <a:solidFill>
            <a:srgbClr val="4D5DE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20" tIns="121920" rIns="121920" bIns="12192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53" normalizeH="0" noProof="0" dirty="0">
                <a:ln>
                  <a:noFill/>
                </a:ln>
                <a:solidFill>
                  <a:prstClr val="white"/>
                </a:solidFill>
                <a:effectLst/>
                <a:uLnTx/>
                <a:uFillTx/>
                <a:latin typeface="Calibri" panose="020F0502020204030204"/>
                <a:ea typeface="+mn-ea"/>
                <a:cs typeface="+mn-cs"/>
              </a:rPr>
              <a:t>Learn more</a:t>
            </a:r>
          </a:p>
        </p:txBody>
      </p:sp>
    </p:spTree>
    <p:custDataLst>
      <p:tags r:id="rId1"/>
    </p:custDataLst>
    <p:extLst>
      <p:ext uri="{BB962C8B-B14F-4D97-AF65-F5344CB8AC3E}">
        <p14:creationId xmlns:p14="http://schemas.microsoft.com/office/powerpoint/2010/main" val="29025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VEVA_PowerPoint_Jan2021">
  <a:themeElements>
    <a:clrScheme name="AVEVA Expanded">
      <a:dk1>
        <a:srgbClr val="000000"/>
      </a:dk1>
      <a:lt1>
        <a:srgbClr val="FFFFFF"/>
      </a:lt1>
      <a:dk2>
        <a:srgbClr val="3D1152"/>
      </a:dk2>
      <a:lt2>
        <a:srgbClr val="F2F5F7"/>
      </a:lt2>
      <a:accent1>
        <a:srgbClr val="6B04A8"/>
      </a:accent1>
      <a:accent2>
        <a:srgbClr val="4D69E0"/>
      </a:accent2>
      <a:accent3>
        <a:srgbClr val="179E71"/>
      </a:accent3>
      <a:accent4>
        <a:srgbClr val="FFBC00"/>
      </a:accent4>
      <a:accent5>
        <a:srgbClr val="FF6C1A"/>
      </a:accent5>
      <a:accent6>
        <a:srgbClr val="F70656"/>
      </a:accent6>
      <a:hlink>
        <a:srgbClr val="78A1FC"/>
      </a:hlink>
      <a:folHlink>
        <a:srgbClr val="93B0FF"/>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rgbClr val="F70656"/>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Presentation2" id="{FDE5A7B8-1C3F-4198-B0B7-7BD0238EE076}" vid="{CD51C698-FA3C-450B-AC0B-6BA978BBF6E9}"/>
    </a:ext>
  </a:extLst>
</a:theme>
</file>

<file path=ppt/theme/theme2.xml><?xml version="1.0" encoding="utf-8"?>
<a:theme xmlns:a="http://schemas.openxmlformats.org/drawingml/2006/main" name="1_AVEVA_PowerPoint_Jan2021">
  <a:themeElements>
    <a:clrScheme name="AVEVA Preferred">
      <a:dk1>
        <a:srgbClr val="000000"/>
      </a:dk1>
      <a:lt1>
        <a:srgbClr val="FFFFFF"/>
      </a:lt1>
      <a:dk2>
        <a:srgbClr val="3D1152"/>
      </a:dk2>
      <a:lt2>
        <a:srgbClr val="F2F5F7"/>
      </a:lt2>
      <a:accent1>
        <a:srgbClr val="6B04A8"/>
      </a:accent1>
      <a:accent2>
        <a:srgbClr val="C530FF"/>
      </a:accent2>
      <a:accent3>
        <a:srgbClr val="3B20C0"/>
      </a:accent3>
      <a:accent4>
        <a:srgbClr val="93B0FF"/>
      </a:accent4>
      <a:accent5>
        <a:srgbClr val="30B887"/>
      </a:accent5>
      <a:accent6>
        <a:srgbClr val="8FE5C2"/>
      </a:accent6>
      <a:hlink>
        <a:srgbClr val="78A1FC"/>
      </a:hlink>
      <a:folHlink>
        <a:srgbClr val="93B0FF"/>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rgbClr val="F70656"/>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AVEVA_PowerPoint_Template_Apr2023_Main_External.potx" id="{70BCFCEC-94EF-4789-8A97-15B7D8E5ED11}" vid="{C1241AC9-F690-4693-B626-74699C7B3505}"/>
    </a:ext>
  </a:extLst>
</a:theme>
</file>

<file path=ppt/theme/theme3.xml><?xml version="1.0" encoding="utf-8"?>
<a:theme xmlns:a="http://schemas.openxmlformats.org/drawingml/2006/main" name="2_AVEVA_PowerPoint_Jan2021">
  <a:themeElements>
    <a:clrScheme name="AVEVA Preferred">
      <a:dk1>
        <a:srgbClr val="000000"/>
      </a:dk1>
      <a:lt1>
        <a:srgbClr val="FFFFFF"/>
      </a:lt1>
      <a:dk2>
        <a:srgbClr val="3D1152"/>
      </a:dk2>
      <a:lt2>
        <a:srgbClr val="F2F5F7"/>
      </a:lt2>
      <a:accent1>
        <a:srgbClr val="6B04A8"/>
      </a:accent1>
      <a:accent2>
        <a:srgbClr val="C530FF"/>
      </a:accent2>
      <a:accent3>
        <a:srgbClr val="3B20C0"/>
      </a:accent3>
      <a:accent4>
        <a:srgbClr val="93B0FF"/>
      </a:accent4>
      <a:accent5>
        <a:srgbClr val="30B887"/>
      </a:accent5>
      <a:accent6>
        <a:srgbClr val="8FE5C2"/>
      </a:accent6>
      <a:hlink>
        <a:srgbClr val="78A1FC"/>
      </a:hlink>
      <a:folHlink>
        <a:srgbClr val="93B0FF"/>
      </a:folHlink>
    </a:clrScheme>
    <a:fontScheme name="Aveva Font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22225">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1450" indent="-171450" algn="l">
          <a:buClr>
            <a:srgbClr val="F70656"/>
          </a:buClr>
          <a:buFont typeface="Arial" panose="020B0604020202020204" pitchFamily="34" charset="0"/>
          <a:buChar char="•"/>
          <a:defRPr dirty="0" smtClean="0"/>
        </a:defPPr>
      </a:lstStyle>
    </a:txDef>
  </a:objectDefaults>
  <a:extraClrSchemeLst/>
  <a:extLst>
    <a:ext uri="{05A4C25C-085E-4340-85A3-A5531E510DB2}">
      <thm15:themeFamily xmlns:thm15="http://schemas.microsoft.com/office/thememl/2012/main" name="AVEVA_PowerPoint_Template_Apr2023_Main_External.potx" id="{70BCFCEC-94EF-4789-8A97-15B7D8E5ED11}" vid="{C1241AC9-F690-4693-B626-74699C7B350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5414d51-b085-4c5b-8a2f-ed173e500398" xsi:nil="true"/>
    <lcf76f155ced4ddcb4097134ff3c332f xmlns="a69a3ed0-78e8-4fe8-a6bb-b30b8276964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5FDBD30D0CA240A37DDC1B2B598A53" ma:contentTypeVersion="12" ma:contentTypeDescription="Create a new document." ma:contentTypeScope="" ma:versionID="b89b216e61c603156a14f87530f55fac">
  <xsd:schema xmlns:xsd="http://www.w3.org/2001/XMLSchema" xmlns:xs="http://www.w3.org/2001/XMLSchema" xmlns:p="http://schemas.microsoft.com/office/2006/metadata/properties" xmlns:ns2="a69a3ed0-78e8-4fe8-a6bb-b30b8276964e" xmlns:ns3="15414d51-b085-4c5b-8a2f-ed173e500398" targetNamespace="http://schemas.microsoft.com/office/2006/metadata/properties" ma:root="true" ma:fieldsID="c30bc4b07958688b9d7e935011ae17de" ns2:_="" ns3:_="">
    <xsd:import namespace="a69a3ed0-78e8-4fe8-a6bb-b30b8276964e"/>
    <xsd:import namespace="15414d51-b085-4c5b-8a2f-ed173e5003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9a3ed0-78e8-4fe8-a6bb-b30b827696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b538c2a-c5c0-4f56-a5de-e791a9b547d9"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414d51-b085-4c5b-8a2f-ed173e50039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bd8ba62-7907-4dce-a4b1-ee51416c99bf}" ma:internalName="TaxCatchAll" ma:showField="CatchAllData" ma:web="15414d51-b085-4c5b-8a2f-ed173e5003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27448B-BC68-4960-82A3-AB223EC9A22D}">
  <ds:schemaRefs>
    <ds:schemaRef ds:uri="http://schemas.microsoft.com/sharepoint/v3/contenttype/forms"/>
  </ds:schemaRefs>
</ds:datastoreItem>
</file>

<file path=customXml/itemProps2.xml><?xml version="1.0" encoding="utf-8"?>
<ds:datastoreItem xmlns:ds="http://schemas.openxmlformats.org/officeDocument/2006/customXml" ds:itemID="{149F72CC-F132-4856-AF8D-A9B855325498}">
  <ds:schemaRefs>
    <ds:schemaRef ds:uri="http://schemas.microsoft.com/office/2006/metadata/properties"/>
    <ds:schemaRef ds:uri="http://schemas.microsoft.com/office/infopath/2007/PartnerControls"/>
    <ds:schemaRef ds:uri="15414d51-b085-4c5b-8a2f-ed173e500398"/>
    <ds:schemaRef ds:uri="a69a3ed0-78e8-4fe8-a6bb-b30b8276964e"/>
  </ds:schemaRefs>
</ds:datastoreItem>
</file>

<file path=customXml/itemProps3.xml><?xml version="1.0" encoding="utf-8"?>
<ds:datastoreItem xmlns:ds="http://schemas.openxmlformats.org/officeDocument/2006/customXml" ds:itemID="{945125B5-52EF-4164-9387-95E8D55CD6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9a3ed0-78e8-4fe8-a6bb-b30b8276964e"/>
    <ds:schemaRef ds:uri="15414d51-b085-4c5b-8a2f-ed173e5003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AVEVA_PowerPoint_Template_Apr2023_ColorfulData_External</Template>
  <TotalTime>56</TotalTime>
  <Words>1382</Words>
  <Application>Microsoft Office PowerPoint</Application>
  <PresentationFormat>Widescreen</PresentationFormat>
  <Paragraphs>125</Paragraphs>
  <Slides>3</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vt:i4>
      </vt:variant>
    </vt:vector>
  </HeadingPairs>
  <TitlesOfParts>
    <vt:vector size="12" baseType="lpstr">
      <vt:lpstr>Arial</vt:lpstr>
      <vt:lpstr>Calibri</vt:lpstr>
      <vt:lpstr>Calibri Light</vt:lpstr>
      <vt:lpstr>Muli</vt:lpstr>
      <vt:lpstr>Muli Regular Roman</vt:lpstr>
      <vt:lpstr>Segoe UI</vt:lpstr>
      <vt:lpstr>AVEVA_PowerPoint_Jan2021</vt:lpstr>
      <vt:lpstr>1_AVEVA_PowerPoint_Jan2021</vt:lpstr>
      <vt:lpstr>2_AVEVA_PowerPoint_Jan2021</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Mihaela Golan</dc:creator>
  <dc:description>January 2021 template</dc:description>
  <cp:lastModifiedBy>Mihaela Golan</cp:lastModifiedBy>
  <cp:revision>3</cp:revision>
  <cp:lastPrinted>2019-08-05T14:07:05Z</cp:lastPrinted>
  <dcterms:created xsi:type="dcterms:W3CDTF">2024-11-28T16:55:14Z</dcterms:created>
  <dcterms:modified xsi:type="dcterms:W3CDTF">2025-01-21T17:52:25Z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c8cda11-b0e0-4a5f-b13e-64e9de363f52_Enabled">
    <vt:lpwstr>true</vt:lpwstr>
  </property>
  <property fmtid="{D5CDD505-2E9C-101B-9397-08002B2CF9AE}" pid="3" name="MSIP_Label_9c8cda11-b0e0-4a5f-b13e-64e9de363f52_SetDate">
    <vt:lpwstr>2024-11-28T17:02:28Z</vt:lpwstr>
  </property>
  <property fmtid="{D5CDD505-2E9C-101B-9397-08002B2CF9AE}" pid="4" name="MSIP_Label_9c8cda11-b0e0-4a5f-b13e-64e9de363f52_Method">
    <vt:lpwstr>Standard</vt:lpwstr>
  </property>
  <property fmtid="{D5CDD505-2E9C-101B-9397-08002B2CF9AE}" pid="5" name="MSIP_Label_9c8cda11-b0e0-4a5f-b13e-64e9de363f52_Name">
    <vt:lpwstr>Internal Only</vt:lpwstr>
  </property>
  <property fmtid="{D5CDD505-2E9C-101B-9397-08002B2CF9AE}" pid="6" name="MSIP_Label_9c8cda11-b0e0-4a5f-b13e-64e9de363f52_SiteId">
    <vt:lpwstr>425a5546-5a6e-4f1b-ab62-23d91d07d893</vt:lpwstr>
  </property>
  <property fmtid="{D5CDD505-2E9C-101B-9397-08002B2CF9AE}" pid="7" name="MSIP_Label_9c8cda11-b0e0-4a5f-b13e-64e9de363f52_ActionId">
    <vt:lpwstr>1c0b46fa-d527-47f6-b0a6-3ad809d66b0f</vt:lpwstr>
  </property>
  <property fmtid="{D5CDD505-2E9C-101B-9397-08002B2CF9AE}" pid="8" name="MSIP_Label_9c8cda11-b0e0-4a5f-b13e-64e9de363f52_ContentBits">
    <vt:lpwstr>0</vt:lpwstr>
  </property>
  <property fmtid="{D5CDD505-2E9C-101B-9397-08002B2CF9AE}" pid="9" name="ContentTypeId">
    <vt:lpwstr>0x0101000A5FDBD30D0CA240A37DDC1B2B598A53</vt:lpwstr>
  </property>
</Properties>
</file>