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81.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4186" r:id="rId5"/>
    <p:sldMasterId id="2147484227" r:id="rId6"/>
    <p:sldMasterId id="2147484210" r:id="rId7"/>
  </p:sldMasterIdLst>
  <p:notesMasterIdLst>
    <p:notesMasterId r:id="rId9"/>
  </p:notesMasterIdLst>
  <p:handoutMasterIdLst>
    <p:handoutMasterId r:id="rId10"/>
  </p:handoutMasterIdLst>
  <p:sldIdLst>
    <p:sldId id="2147479128" r:id="rId8"/>
  </p:sldIdLst>
  <p:sldSz cx="12192000" cy="6858000"/>
  <p:notesSz cx="6400800" cy="117332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208"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0DD6E15-BA8E-CC35-8BCA-F33D1C880802}" name="Roy Calder" initials="RC" userId="S::roy.calder@aveva.com::e320c2d8-ba61-43fd-8ede-3f5eb579cfa7" providerId="AD"/>
  <p188:author id="{6B10B9BA-3CF8-F587-A2EC-3543CE612CCA}" name="Joseph McMullen" initials="" userId="S::joseph.mcmullen@aveva.com::8aa3bd5a-27f8-4d4c-b98d-637ce6d3115f" providerId="AD"/>
  <p188:author id="{662C49D6-C2E2-9958-01E0-648F6A83AA94}" name="Mihaela Golan" initials="MG" userId="S::mihaela.golan@aveva.com::4436b0e5-818e-4e90-be5a-8d43e82007c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Edmunds" initials="CE" lastIdx="12" clrIdx="0">
    <p:extLst>
      <p:ext uri="{19B8F6BF-5375-455C-9EA6-DF929625EA0E}">
        <p15:presenceInfo xmlns:p15="http://schemas.microsoft.com/office/powerpoint/2012/main" userId="S-1-5-21-842925246-1708537768-682003330-1142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5D"/>
    <a:srgbClr val="F70656"/>
    <a:srgbClr val="4D69E0"/>
    <a:srgbClr val="4FD4A1"/>
    <a:srgbClr val="30B887"/>
    <a:srgbClr val="0D9066"/>
    <a:srgbClr val="94B0FF"/>
    <a:srgbClr val="4D5EE0"/>
    <a:srgbClr val="3B20C2"/>
    <a:srgbClr val="FF6C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E8C1044-CB9C-4BE2-9E11-187A4E6E5BB0}">
  <a:tblStyle styleId="{EE8C1044-CB9C-4BE2-9E11-187A4E6E5BB0}" styleName="AVEVA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tint val="70000"/>
            </a:schemeClr>
          </a:solidFill>
        </a:fill>
      </a:tcStyle>
    </a:wholeTbl>
    <a:band1H>
      <a:tcStyle>
        <a:tcBdr/>
        <a:fill>
          <a:solidFill>
            <a:schemeClr val="lt2">
              <a:tint val="100000"/>
            </a:schemeClr>
          </a:solidFill>
        </a:fill>
      </a:tcStyle>
    </a:band1H>
    <a:band2H>
      <a:tcStyle>
        <a:tcBdr/>
      </a:tcStyle>
    </a:band2H>
    <a:band1V>
      <a:tcStyle>
        <a:tcBdr/>
        <a:fill>
          <a:solidFill>
            <a:schemeClr val="lt2">
              <a:tint val="100000"/>
            </a:schemeClr>
          </a:solidFill>
        </a:fill>
      </a:tcStyle>
    </a:band1V>
    <a:band2V>
      <a:tcStyle>
        <a:tcBdr/>
      </a:tcStyle>
    </a:band2V>
    <a:lastCol>
      <a:tcTxStyle b="on">
        <a:fontRef idx="minor">
          <a:prstClr val="black"/>
        </a:fontRef>
        <a:schemeClr val="lt1"/>
      </a:tcTxStyle>
      <a:tcStyle>
        <a:tcBdr/>
        <a:fill>
          <a:solidFill>
            <a:schemeClr val="lt2"/>
          </a:solidFill>
        </a:fill>
      </a:tcStyle>
    </a:lastCol>
    <a:firstCol>
      <a:tcTxStyle b="on">
        <a:fontRef idx="minor">
          <a:prstClr val="black"/>
        </a:fontRef>
        <a:schemeClr val="lt1"/>
      </a:tcTxStyle>
      <a:tcStyle>
        <a:tcBdr/>
        <a:fill>
          <a:solidFill>
            <a:schemeClr val="lt2"/>
          </a:solidFill>
        </a:fill>
      </a:tcStyle>
    </a:firstCol>
    <a:lastRow>
      <a:tcTxStyle b="on">
        <a:fontRef idx="minor">
          <a:prstClr val="black"/>
        </a:fontRef>
        <a:schemeClr val="lt1"/>
      </a:tcTxStyle>
      <a:tcStyle>
        <a:tcBdr>
          <a:top>
            <a:ln w="38100" cmpd="sng">
              <a:solidFill>
                <a:schemeClr val="lt1"/>
              </a:solidFill>
            </a:ln>
          </a:top>
        </a:tcBdr>
        <a:fill>
          <a:solidFill>
            <a:schemeClr val="lt2"/>
          </a:solidFill>
        </a:fill>
      </a:tcStyle>
    </a:lastRow>
    <a:firstRow>
      <a:tcTxStyle b="on">
        <a:fontRef idx="minor">
          <a:prstClr val="black"/>
        </a:fontRef>
        <a:schemeClr val="lt1"/>
      </a:tcTxStyle>
      <a:tcStyle>
        <a:tcBdr>
          <a:bottom>
            <a:ln w="38100" cmpd="sng">
              <a:solidFill>
                <a:schemeClr val="lt1"/>
              </a:solidFill>
            </a:ln>
          </a:bottom>
        </a:tcBdr>
        <a:fill>
          <a:solidFill>
            <a:srgbClr val="595959"/>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lt2"/>
              </a:solidFill>
            </a:ln>
          </a:left>
          <a:right>
            <a:ln w="12700" cmpd="sng">
              <a:solidFill>
                <a:schemeClr val="lt2"/>
              </a:solidFill>
            </a:ln>
          </a:right>
          <a:top>
            <a:ln w="12700" cmpd="sng">
              <a:solidFill>
                <a:schemeClr val="lt2"/>
              </a:solidFill>
            </a:ln>
          </a:top>
          <a:bottom>
            <a:ln w="12700" cmpd="sng">
              <a:solidFill>
                <a:schemeClr val="lt2"/>
              </a:solidFill>
            </a:ln>
          </a:bottom>
          <a:insideH>
            <a:ln w="12700" cmpd="sng">
              <a:solidFill>
                <a:schemeClr val="lt2"/>
              </a:solidFill>
            </a:ln>
          </a:insideH>
          <a:insideV>
            <a:ln>
              <a:noFill/>
            </a:ln>
          </a:insideV>
        </a:tcBdr>
        <a:fill>
          <a:solidFill>
            <a:schemeClr val="lt1"/>
          </a:solidFill>
        </a:fill>
      </a:tcStyle>
    </a:wholeTbl>
    <a:band1H>
      <a:tcStyle>
        <a:tcBdr/>
        <a:fill>
          <a:solidFill>
            <a:schemeClr val="lt2">
              <a:tint val="70000"/>
            </a:schemeClr>
          </a:solidFill>
        </a:fill>
      </a:tcStyle>
    </a:band1H>
    <a:band1V>
      <a:tcStyle>
        <a:tcBdr/>
        <a:fill>
          <a:solidFill>
            <a:schemeClr val="lt2">
              <a:tint val="70000"/>
            </a:schemeClr>
          </a:solidFill>
        </a:fill>
      </a:tcStyle>
    </a:band1V>
    <a:lastCol>
      <a:tcTxStyle b="on"/>
      <a:tcStyle>
        <a:tcBdr/>
      </a:tcStyle>
    </a:lastCol>
    <a:firstCol>
      <a:tcTxStyle b="on"/>
      <a:tcStyle>
        <a:tcBdr/>
      </a:tcStyle>
    </a:firstCol>
    <a:lastRow>
      <a:tcTxStyle b="on"/>
      <a:tcStyle>
        <a:tcBdr>
          <a:top>
            <a:ln w="50800" cmpd="dbl">
              <a:solidFill>
                <a:schemeClr val="lt2"/>
              </a:solidFill>
            </a:ln>
          </a:top>
        </a:tcBdr>
        <a:fill>
          <a:solidFill>
            <a:schemeClr val="lt1"/>
          </a:solidFill>
        </a:fill>
      </a:tcStyle>
    </a:lastRow>
    <a:firstRow>
      <a:tcTxStyle b="on">
        <a:fontRef idx="minor">
          <a:scrgbClr r="0" g="0" b="0"/>
        </a:fontRef>
        <a:schemeClr val="lt1"/>
      </a:tcTxStyle>
      <a:tcStyle>
        <a:tcBdr/>
        <a:fill>
          <a:solidFill>
            <a:schemeClr val="lt2"/>
          </a:solidFill>
        </a:fill>
      </a:tcStyle>
    </a:firstRow>
  </a:tblStyle>
  <a:tblStyle styleId="{72833802-FEF1-4C79-8D5D-14CF1EAF98D9}" styleName="Light Style 2 - Accent 2">
    <a:wholeTbl>
      <a:tcTxStyle>
        <a:fontRef idx="minor">
          <a:scrgbClr r="0" g="0" b="0"/>
        </a:fontRef>
        <a:schemeClr val="tx1"/>
      </a:tcTxStyle>
      <a:tcStyle>
        <a:tcBdr>
          <a:left>
            <a:lnRef idx="1">
              <a:schemeClr val="lt2"/>
            </a:lnRef>
          </a:left>
          <a:right>
            <a:lnRef idx="1">
              <a:schemeClr val="lt2"/>
            </a:lnRef>
          </a:right>
          <a:top>
            <a:lnRef idx="1">
              <a:schemeClr val="lt2"/>
            </a:lnRef>
          </a:top>
          <a:bottom>
            <a:lnRef idx="1">
              <a:schemeClr val="lt2"/>
            </a:lnRef>
          </a:bottom>
          <a:insideH>
            <a:ln>
              <a:noFill/>
            </a:ln>
          </a:insideH>
          <a:insideV>
            <a:ln>
              <a:noFill/>
            </a:ln>
          </a:insideV>
        </a:tcBdr>
        <a:fill>
          <a:noFill/>
        </a:fill>
      </a:tcStyle>
    </a:wholeTbl>
    <a:band1H>
      <a:tcStyle>
        <a:tcBdr>
          <a:top>
            <a:lnRef idx="1">
              <a:schemeClr val="lt2"/>
            </a:lnRef>
          </a:top>
          <a:bottom>
            <a:lnRef idx="1">
              <a:schemeClr val="lt2"/>
            </a:lnRef>
          </a:bottom>
        </a:tcBdr>
      </a:tcStyle>
    </a:band1H>
    <a:band1V>
      <a:tcStyle>
        <a:tcBdr>
          <a:left>
            <a:lnRef idx="1">
              <a:schemeClr val="lt2"/>
            </a:lnRef>
          </a:left>
          <a:right>
            <a:lnRef idx="1">
              <a:schemeClr val="lt2"/>
            </a:lnRef>
          </a:right>
        </a:tcBdr>
      </a:tcStyle>
    </a:band1V>
    <a:band2V>
      <a:tcStyle>
        <a:tcBdr>
          <a:left>
            <a:lnRef idx="1">
              <a:schemeClr val="lt2"/>
            </a:lnRef>
          </a:left>
          <a:right>
            <a:lnRef idx="1">
              <a:schemeClr val="lt2"/>
            </a:lnRef>
          </a:right>
        </a:tcBdr>
      </a:tcStyle>
    </a:band2V>
    <a:lastCol>
      <a:tcTxStyle b="on"/>
      <a:tcStyle>
        <a:tcBdr/>
      </a:tcStyle>
    </a:lastCol>
    <a:firstCol>
      <a:tcTxStyle b="on"/>
      <a:tcStyle>
        <a:tcBdr/>
      </a:tcStyle>
    </a:firstCol>
    <a:lastRow>
      <a:tcTxStyle b="on"/>
      <a:tcStyle>
        <a:tcBdr>
          <a:top>
            <a:ln w="50800" cmpd="dbl">
              <a:solidFill>
                <a:schemeClr val="lt2"/>
              </a:solidFill>
            </a:ln>
          </a:top>
        </a:tcBdr>
      </a:tcStyle>
    </a:lastRow>
    <a:firstRow>
      <a:tcTxStyle b="on">
        <a:fontRef idx="minor">
          <a:scrgbClr r="0" g="0" b="0"/>
        </a:fontRef>
        <a:schemeClr val="bg1"/>
      </a:tcTxStyle>
      <a:tcStyle>
        <a:tcBdr/>
        <a:fillRef idx="1">
          <a:schemeClr val="l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p:cViewPr>
        <p:scale>
          <a:sx n="63" d="100"/>
          <a:sy n="63" d="100"/>
        </p:scale>
        <p:origin x="38" y="437"/>
      </p:cViewPr>
      <p:guideLst>
        <p:guide orient="horz" pos="2208"/>
        <p:guide pos="3840"/>
      </p:guideLst>
    </p:cSldViewPr>
  </p:slideViewPr>
  <p:notesTextViewPr>
    <p:cViewPr>
      <p:scale>
        <a:sx n="1" d="1"/>
        <a:sy n="1" d="1"/>
      </p:scale>
      <p:origin x="0" y="0"/>
    </p:cViewPr>
  </p:notesTextViewPr>
  <p:sorterViewPr>
    <p:cViewPr>
      <p:scale>
        <a:sx n="40" d="100"/>
        <a:sy n="40" d="100"/>
      </p:scale>
      <p:origin x="0" y="0"/>
    </p:cViewPr>
  </p:sorterViewPr>
  <p:notesViewPr>
    <p:cSldViewPr snapToGrid="0">
      <p:cViewPr>
        <p:scale>
          <a:sx n="79" d="100"/>
          <a:sy n="79" d="100"/>
        </p:scale>
        <p:origin x="5368" y="20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9EC5-08BE-4EB9-A338-7F2CBC8BDC42}"/>
              </a:ext>
            </a:extLst>
          </p:cNvPr>
          <p:cNvSpPr>
            <a:spLocks noGrp="1"/>
          </p:cNvSpPr>
          <p:nvPr>
            <p:ph type="hdr" sz="quarter"/>
          </p:nvPr>
        </p:nvSpPr>
        <p:spPr>
          <a:xfrm>
            <a:off x="0" y="0"/>
            <a:ext cx="2773680" cy="588698"/>
          </a:xfrm>
          <a:prstGeom prst="rect">
            <a:avLst/>
          </a:prstGeom>
        </p:spPr>
        <p:txBody>
          <a:bodyPr vert="horz" lIns="91440" tIns="45720" rIns="91440" bIns="45720" rtlCol="0"/>
          <a:lstStyle>
            <a:lvl1pPr algn="l">
              <a:defRPr sz="1200"/>
            </a:lvl1pPr>
          </a:lstStyle>
          <a:p>
            <a:endParaRPr lang="en-GB">
              <a:solidFill>
                <a:srgbClr val="000000"/>
              </a:solidFill>
              <a:latin typeface="Muli" panose="00000500000000000000" pitchFamily="2" charset="0"/>
            </a:endParaRPr>
          </a:p>
        </p:txBody>
      </p:sp>
      <p:sp>
        <p:nvSpPr>
          <p:cNvPr id="3" name="Date Placeholder 2">
            <a:extLst>
              <a:ext uri="{FF2B5EF4-FFF2-40B4-BE49-F238E27FC236}">
                <a16:creationId xmlns:a16="http://schemas.microsoft.com/office/drawing/2014/main" id="{1E87C259-B6F1-4776-B031-30227F135A46}"/>
              </a:ext>
            </a:extLst>
          </p:cNvPr>
          <p:cNvSpPr>
            <a:spLocks noGrp="1"/>
          </p:cNvSpPr>
          <p:nvPr>
            <p:ph type="dt" sz="quarter" idx="1"/>
          </p:nvPr>
        </p:nvSpPr>
        <p:spPr>
          <a:xfrm>
            <a:off x="3625639" y="0"/>
            <a:ext cx="2773680" cy="588698"/>
          </a:xfrm>
          <a:prstGeom prst="rect">
            <a:avLst/>
          </a:prstGeom>
        </p:spPr>
        <p:txBody>
          <a:bodyPr vert="horz" lIns="91440" tIns="45720" rIns="91440" bIns="45720" rtlCol="0"/>
          <a:lstStyle>
            <a:lvl1pPr algn="r">
              <a:defRPr sz="1200"/>
            </a:lvl1pPr>
          </a:lstStyle>
          <a:p>
            <a:fld id="{32A9BFF2-C90B-477E-9715-1B23DA4420F9}" type="datetimeFigureOut">
              <a:rPr lang="en-US">
                <a:solidFill>
                  <a:srgbClr val="000000"/>
                </a:solidFill>
                <a:latin typeface="Muli" panose="00000500000000000000" pitchFamily="2" charset="0"/>
              </a:rPr>
              <a:t>1/17/2025</a:t>
            </a:fld>
            <a:endParaRPr lang="en-GB">
              <a:solidFill>
                <a:srgbClr val="000000"/>
              </a:solidFill>
              <a:latin typeface="Muli" panose="00000500000000000000" pitchFamily="2" charset="0"/>
            </a:endParaRPr>
          </a:p>
        </p:txBody>
      </p:sp>
      <p:sp>
        <p:nvSpPr>
          <p:cNvPr id="4" name="Footer Placeholder 3">
            <a:extLst>
              <a:ext uri="{FF2B5EF4-FFF2-40B4-BE49-F238E27FC236}">
                <a16:creationId xmlns:a16="http://schemas.microsoft.com/office/drawing/2014/main" id="{2D64F7A4-77BF-4E91-98A1-943775ED105B}"/>
              </a:ext>
            </a:extLst>
          </p:cNvPr>
          <p:cNvSpPr>
            <a:spLocks noGrp="1"/>
          </p:cNvSpPr>
          <p:nvPr>
            <p:ph type="ftr" sz="quarter" idx="2"/>
          </p:nvPr>
        </p:nvSpPr>
        <p:spPr>
          <a:xfrm>
            <a:off x="-1" y="11144517"/>
            <a:ext cx="3272462" cy="588697"/>
          </a:xfrm>
          <a:prstGeom prst="rect">
            <a:avLst/>
          </a:prstGeom>
        </p:spPr>
        <p:txBody>
          <a:bodyPr vert="horz" lIns="91440" tIns="45720" rIns="91440" bIns="45720" rtlCol="0" anchor="b"/>
          <a:lstStyle>
            <a:lvl1pPr algn="l">
              <a:defRPr sz="1200"/>
            </a:lvl1pPr>
          </a:lstStyle>
          <a:p>
            <a:pPr lvl="0"/>
            <a:r>
              <a:rPr lang="en-GB" sz="800">
                <a:solidFill>
                  <a:srgbClr val="000000"/>
                </a:solidFill>
                <a:latin typeface="Muli" panose="00000500000000000000" pitchFamily="2" charset="0"/>
              </a:rPr>
              <a:t>© 2019 AVEVA Group plc and its subsidiaries. All rights reserved.</a:t>
            </a:r>
          </a:p>
        </p:txBody>
      </p:sp>
      <p:sp>
        <p:nvSpPr>
          <p:cNvPr id="5" name="Slide Number Placeholder 4">
            <a:extLst>
              <a:ext uri="{FF2B5EF4-FFF2-40B4-BE49-F238E27FC236}">
                <a16:creationId xmlns:a16="http://schemas.microsoft.com/office/drawing/2014/main" id="{4055DACD-0D51-435C-8D26-DF12C905B204}"/>
              </a:ext>
            </a:extLst>
          </p:cNvPr>
          <p:cNvSpPr>
            <a:spLocks noGrp="1"/>
          </p:cNvSpPr>
          <p:nvPr>
            <p:ph type="sldNum" sz="quarter" idx="3"/>
          </p:nvPr>
        </p:nvSpPr>
        <p:spPr>
          <a:xfrm>
            <a:off x="3625639" y="11144517"/>
            <a:ext cx="2773680" cy="588697"/>
          </a:xfrm>
          <a:prstGeom prst="rect">
            <a:avLst/>
          </a:prstGeom>
        </p:spPr>
        <p:txBody>
          <a:bodyPr vert="horz" lIns="91440" tIns="45720" rIns="91440" bIns="45720" rtlCol="0" anchor="b"/>
          <a:lstStyle>
            <a:lvl1pPr algn="r">
              <a:defRPr sz="1200"/>
            </a:lvl1pPr>
          </a:lstStyle>
          <a:p>
            <a:fld id="{2BEC808D-8967-49DA-A39C-3A758999D91A}" type="slidenum">
              <a:rPr lang="en-GB" sz="800">
                <a:solidFill>
                  <a:srgbClr val="000000"/>
                </a:solidFill>
                <a:latin typeface="Muli" panose="00000500000000000000" pitchFamily="2" charset="0"/>
              </a:rPr>
              <a:t>‹#›</a:t>
            </a:fld>
            <a:endParaRPr lang="en-GB" sz="800">
              <a:solidFill>
                <a:srgbClr val="000000"/>
              </a:solidFill>
              <a:latin typeface="Muli" panose="00000500000000000000" pitchFamily="2" charset="0"/>
            </a:endParaRPr>
          </a:p>
        </p:txBody>
      </p:sp>
    </p:spTree>
    <p:extLst>
      <p:ext uri="{BB962C8B-B14F-4D97-AF65-F5344CB8AC3E}">
        <p14:creationId xmlns:p14="http://schemas.microsoft.com/office/powerpoint/2010/main" val="376958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588698"/>
          </a:xfrm>
          <a:prstGeom prst="rect">
            <a:avLst/>
          </a:prstGeom>
        </p:spPr>
        <p:txBody>
          <a:bodyPr vert="horz" lIns="91440" tIns="45720" rIns="91440" bIns="45720" rtlCol="0"/>
          <a:lstStyle>
            <a:lvl1pPr algn="l">
              <a:defRPr lang="en-GB" sz="1200" kern="1200">
                <a:solidFill>
                  <a:srgbClr val="000000"/>
                </a:solidFill>
                <a:latin typeface="Muli" panose="00000500000000000000" pitchFamily="2" charset="0"/>
                <a:ea typeface="+mn-ea"/>
                <a:cs typeface="+mn-cs"/>
              </a:defRPr>
            </a:lvl1pPr>
          </a:lstStyle>
          <a:p>
            <a:endParaRPr lang="en-GB"/>
          </a:p>
        </p:txBody>
      </p:sp>
      <p:sp>
        <p:nvSpPr>
          <p:cNvPr id="3" name="Date Placeholder 2"/>
          <p:cNvSpPr>
            <a:spLocks noGrp="1"/>
          </p:cNvSpPr>
          <p:nvPr>
            <p:ph type="dt" idx="1"/>
          </p:nvPr>
        </p:nvSpPr>
        <p:spPr>
          <a:xfrm>
            <a:off x="3625639" y="0"/>
            <a:ext cx="2773680" cy="588698"/>
          </a:xfrm>
          <a:prstGeom prst="rect">
            <a:avLst/>
          </a:prstGeom>
        </p:spPr>
        <p:txBody>
          <a:bodyPr vert="horz" lIns="91440" tIns="45720" rIns="91440" bIns="45720" rtlCol="0"/>
          <a:lstStyle>
            <a:lvl1pPr algn="r">
              <a:defRPr lang="en-GB" sz="1200" kern="1200" smtClean="0">
                <a:solidFill>
                  <a:srgbClr val="000000"/>
                </a:solidFill>
                <a:latin typeface="Muli" panose="00000500000000000000" pitchFamily="2" charset="0"/>
                <a:ea typeface="+mn-ea"/>
                <a:cs typeface="+mn-cs"/>
              </a:defRPr>
            </a:lvl1pPr>
          </a:lstStyle>
          <a:p>
            <a:fld id="{F54DED76-5D38-41BF-9AF2-709E5C06511E}" type="datetimeFigureOut">
              <a:rPr lang="en-GB" smtClean="0"/>
              <a:pPr/>
              <a:t>17/01/2025</a:t>
            </a:fld>
            <a:endParaRPr lang="en-GB"/>
          </a:p>
        </p:txBody>
      </p:sp>
      <p:sp>
        <p:nvSpPr>
          <p:cNvPr id="4" name="Slide Image Placeholder 3"/>
          <p:cNvSpPr>
            <a:spLocks noGrp="1" noRot="1" noChangeAspect="1"/>
          </p:cNvSpPr>
          <p:nvPr>
            <p:ph type="sldImg" idx="2"/>
          </p:nvPr>
        </p:nvSpPr>
        <p:spPr>
          <a:xfrm>
            <a:off x="-317500" y="1466850"/>
            <a:ext cx="7035800" cy="39592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40080" y="5646609"/>
            <a:ext cx="5120640" cy="4619953"/>
          </a:xfrm>
          <a:prstGeom prst="rect">
            <a:avLst/>
          </a:prstGeom>
        </p:spPr>
        <p:txBody>
          <a:bodyPr vert="horz" lIns="91440" tIns="45720" rIns="91440" bIns="45720" rtlCol="0"/>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1" y="11144517"/>
            <a:ext cx="3057689" cy="588697"/>
          </a:xfrm>
          <a:prstGeom prst="rect">
            <a:avLst/>
          </a:prstGeom>
        </p:spPr>
        <p:txBody>
          <a:bodyPr vert="horz" lIns="91440" tIns="45720" rIns="91440" bIns="45720" rtlCol="0" anchor="b"/>
          <a:lstStyle>
            <a:lvl1pPr algn="l">
              <a:defRPr sz="1200"/>
            </a:lvl1pPr>
          </a:lstStyle>
          <a:p>
            <a:r>
              <a:rPr lang="en-GB" sz="800">
                <a:solidFill>
                  <a:srgbClr val="000000"/>
                </a:solidFill>
                <a:latin typeface="Muli" panose="00000500000000000000" pitchFamily="2" charset="0"/>
              </a:rPr>
              <a:t>© 2019 AVEVA Group plc and its subsidiaries. All rights reserved.</a:t>
            </a:r>
          </a:p>
        </p:txBody>
      </p:sp>
      <p:sp>
        <p:nvSpPr>
          <p:cNvPr id="7" name="Slide Number Placeholder 6"/>
          <p:cNvSpPr>
            <a:spLocks noGrp="1"/>
          </p:cNvSpPr>
          <p:nvPr>
            <p:ph type="sldNum" sz="quarter" idx="5"/>
          </p:nvPr>
        </p:nvSpPr>
        <p:spPr>
          <a:xfrm>
            <a:off x="3625639" y="11144517"/>
            <a:ext cx="2773680" cy="588697"/>
          </a:xfrm>
          <a:prstGeom prst="rect">
            <a:avLst/>
          </a:prstGeom>
        </p:spPr>
        <p:txBody>
          <a:bodyPr vert="horz" lIns="91440" tIns="45720" rIns="91440" bIns="45720" rtlCol="0" anchor="b"/>
          <a:lstStyle>
            <a:lvl1pPr algn="r">
              <a:defRPr lang="en-GB" sz="800" kern="1200" smtClean="0">
                <a:solidFill>
                  <a:srgbClr val="000000"/>
                </a:solidFill>
                <a:latin typeface="Muli" panose="00000500000000000000" pitchFamily="2" charset="0"/>
                <a:ea typeface="+mn-ea"/>
                <a:cs typeface="+mn-cs"/>
              </a:defRPr>
            </a:lvl1pPr>
          </a:lstStyle>
          <a:p>
            <a:fld id="{70234E84-C538-456E-9D17-5DEAA57ABBDE}" type="slidenum">
              <a:rPr lang="en-GB" smtClean="0"/>
              <a:pPr/>
              <a:t>‹#›</a:t>
            </a:fld>
            <a:endParaRPr lang="en-GB"/>
          </a:p>
        </p:txBody>
      </p:sp>
    </p:spTree>
    <p:extLst>
      <p:ext uri="{BB962C8B-B14F-4D97-AF65-F5344CB8AC3E}">
        <p14:creationId xmlns:p14="http://schemas.microsoft.com/office/powerpoint/2010/main" val="156140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uli" panose="00000500000000000000" pitchFamily="2" charset="0"/>
        <a:ea typeface="+mn-ea"/>
        <a:cs typeface="+mn-cs"/>
      </a:defRPr>
    </a:lvl1pPr>
    <a:lvl2pPr marL="457200" algn="l" defTabSz="914400" rtl="0" eaLnBrk="1" latinLnBrk="0" hangingPunct="1">
      <a:defRPr sz="1200" kern="1200">
        <a:solidFill>
          <a:schemeClr val="tx1"/>
        </a:solidFill>
        <a:latin typeface="Muli" panose="00000500000000000000" pitchFamily="2" charset="0"/>
        <a:ea typeface="+mn-ea"/>
        <a:cs typeface="+mn-cs"/>
      </a:defRPr>
    </a:lvl2pPr>
    <a:lvl3pPr marL="914400" algn="l" defTabSz="914400" rtl="0" eaLnBrk="1" latinLnBrk="0" hangingPunct="1">
      <a:defRPr sz="1200" kern="1200">
        <a:solidFill>
          <a:schemeClr val="tx1"/>
        </a:solidFill>
        <a:latin typeface="Muli" panose="00000500000000000000" pitchFamily="2" charset="0"/>
        <a:ea typeface="+mn-ea"/>
        <a:cs typeface="+mn-cs"/>
      </a:defRPr>
    </a:lvl3pPr>
    <a:lvl4pPr marL="1371600" algn="l" defTabSz="914400" rtl="0" eaLnBrk="1" latinLnBrk="0" hangingPunct="1">
      <a:defRPr sz="1200" kern="1200">
        <a:solidFill>
          <a:schemeClr val="tx1"/>
        </a:solidFill>
        <a:latin typeface="Muli" panose="00000500000000000000" pitchFamily="2" charset="0"/>
        <a:ea typeface="+mn-ea"/>
        <a:cs typeface="+mn-cs"/>
      </a:defRPr>
    </a:lvl4pPr>
    <a:lvl5pPr marL="1828800" algn="l" defTabSz="914400" rtl="0" eaLnBrk="1" latinLnBrk="0" hangingPunct="1">
      <a:defRPr sz="1200" kern="1200">
        <a:solidFill>
          <a:schemeClr val="tx1"/>
        </a:solidFill>
        <a:latin typeface="Muli"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b="1" dirty="0"/>
              <a:t>Guidelines for completing this summary slide</a:t>
            </a:r>
          </a:p>
          <a:p>
            <a:endParaRPr lang="en-GB" b="1" dirty="0"/>
          </a:p>
          <a:p>
            <a:r>
              <a:rPr lang="en-GB" b="0" dirty="0"/>
              <a:t>We are asking all our customer presenters to create a summary slide in this format please. We kindly ask you not to change the format or the text size as we want everyone to be able to see the words. </a:t>
            </a:r>
          </a:p>
          <a:p>
            <a:endParaRPr lang="en-GB" b="0" dirty="0"/>
          </a:p>
          <a:p>
            <a:r>
              <a:rPr lang="en-GB" b="0" dirty="0"/>
              <a:t>Slide 2 provides an EXAMPLE of a completed slide.</a:t>
            </a:r>
          </a:p>
          <a:p>
            <a:endParaRPr lang="en-GB" b="0" dirty="0"/>
          </a:p>
          <a:p>
            <a:r>
              <a:rPr lang="en-GB" b="0" dirty="0"/>
              <a:t>INDUSTRY – please enter the industry that defines what your business does. Upper case. </a:t>
            </a:r>
          </a:p>
          <a:p>
            <a:r>
              <a:rPr lang="en-GB" b="0" dirty="0"/>
              <a:t>LOCATION – please enter the country or region in which the solution is used. Use the term GLOBAL if relevant. Upper case.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HEADING – start with the name of your organisation and use a short sentence to describe the value the solution brings to your business. Use the present tense. Two lines of text max. No full stop (period).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E.g. </a:t>
            </a:r>
            <a:r>
              <a:rPr lang="en-US" sz="1200" dirty="0">
                <a:solidFill>
                  <a:schemeClr val="tx1">
                    <a:lumMod val="75000"/>
                    <a:lumOff val="25000"/>
                  </a:schemeClr>
                </a:solidFill>
                <a:latin typeface="Calibri"/>
                <a:cs typeface="Calibri"/>
              </a:rPr>
              <a:t>ABC reduces operating costs and is on-track to be net-zero by 2030</a:t>
            </a:r>
            <a:endParaRPr lang="en-GB" b="0" dirty="0"/>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CHALLENGE – outline the challenges you were facing and the manifestation of the pain. Use succinct language. Use the past tense. No full stops (periods).</a:t>
            </a:r>
          </a:p>
          <a:p>
            <a:r>
              <a:rPr lang="en-GB" b="0" dirty="0"/>
              <a:t>E.g. Annual storms threatened the stability of the grid, causing power outages for customers and putting repair crews at risk</a:t>
            </a:r>
          </a:p>
          <a:p>
            <a:endParaRPr lang="en-GB" b="0" dirty="0"/>
          </a:p>
          <a:p>
            <a:r>
              <a:rPr lang="en-GB" b="0" dirty="0"/>
              <a:t>SOLUTION – summary of the technology, overall solution and approach. Two sentences on three lines max. Include full AVEVA product names. </a:t>
            </a:r>
          </a:p>
          <a:p>
            <a:endParaRPr lang="en-GB" b="0" dirty="0"/>
          </a:p>
          <a:p>
            <a:r>
              <a:rPr lang="en-GB" b="0" dirty="0"/>
              <a:t>RESULTS – outline the outcomes in terms of the value delivered to your business. Include metrics if they are available (e.g. % savings, reduction in person-hours, cost savings, % improvements, waste reduction etc.)</a:t>
            </a:r>
          </a:p>
          <a:p>
            <a:r>
              <a:rPr lang="en-GB" b="0" dirty="0"/>
              <a:t>Align with the pains outlined in the CHALLENGE section. Include human tangibles also. Begin each point with a past tense verb.</a:t>
            </a:r>
          </a:p>
          <a:p>
            <a:r>
              <a:rPr lang="en-GB" b="0" dirty="0"/>
              <a:t>E.g. </a:t>
            </a:r>
          </a:p>
          <a:p>
            <a:r>
              <a:rPr lang="en-GB" b="0" dirty="0"/>
              <a:t>Reduced waste by 6%</a:t>
            </a:r>
          </a:p>
          <a:p>
            <a:r>
              <a:rPr lang="en-GB" b="0" dirty="0"/>
              <a:t>Cut emissions by 19%</a:t>
            </a:r>
          </a:p>
          <a:p>
            <a:r>
              <a:rPr lang="en-GB" b="0" dirty="0"/>
              <a:t>Prevented three plant shutdowns in the first year, saving $millions.</a:t>
            </a:r>
          </a:p>
          <a:p>
            <a:r>
              <a:rPr lang="en-GB" b="0" dirty="0"/>
              <a:t>Created a safety-first culture</a:t>
            </a:r>
          </a:p>
          <a:p>
            <a:r>
              <a:rPr lang="en-GB" b="0" dirty="0"/>
              <a:t>Increased morale and trust in data</a:t>
            </a:r>
          </a:p>
          <a:p>
            <a:endParaRPr lang="en-GB" b="0" dirty="0"/>
          </a:p>
          <a:p>
            <a:endParaRPr lang="en-GB" b="0" dirty="0"/>
          </a:p>
          <a:p>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234E84-C538-456E-9D17-5DEAA57ABBDE}" type="slidenum">
              <a:rPr kumimoji="0" lang="en-GB" sz="800" b="0" i="0" u="none" strike="noStrike" kern="1200" cap="none" spc="0" normalizeH="0" baseline="0" noProof="0" smtClean="0">
                <a:ln>
                  <a:noFill/>
                </a:ln>
                <a:solidFill>
                  <a:srgbClr val="000000"/>
                </a:solidFill>
                <a:effectLst/>
                <a:uLnTx/>
                <a:uFillTx/>
                <a:latin typeface="Muli Regular Roman" panose="00000500000000000000" pitchFamily="2" charset="0"/>
                <a:ea typeface="+mn-ea"/>
                <a:cs typeface="Arial"/>
                <a:sym typeface="Arial"/>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800" b="0" i="0" u="none" strike="noStrike" kern="1200" cap="none" spc="0" normalizeH="0" baseline="0" noProof="0">
              <a:ln>
                <a:noFill/>
              </a:ln>
              <a:solidFill>
                <a:srgbClr val="000000"/>
              </a:solidFill>
              <a:effectLst/>
              <a:uLnTx/>
              <a:uFillTx/>
              <a:latin typeface="Muli Regular Roman" panose="00000500000000000000" pitchFamily="2" charset="0"/>
              <a:ea typeface="+mn-ea"/>
              <a:cs typeface="Arial"/>
              <a:sym typeface="Arial"/>
            </a:endParaRPr>
          </a:p>
        </p:txBody>
      </p:sp>
    </p:spTree>
    <p:extLst>
      <p:ext uri="{BB962C8B-B14F-4D97-AF65-F5344CB8AC3E}">
        <p14:creationId xmlns:p14="http://schemas.microsoft.com/office/powerpoint/2010/main" val="2670536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hyperlink" Target="http://www.aveva.com/" TargetMode="Externa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2.tif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2.tiff"/></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tif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hyperlink" Target="http://www.aveva.com/" TargetMode="Externa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4.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slideMaster" Target="../slideMasters/slideMaster4.xml"/><Relationship Id="rId1" Type="http://schemas.openxmlformats.org/officeDocument/2006/relationships/tags" Target="../tags/tag5.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B192-5039-CC22-C7D3-4BA3C31A8714}"/>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44617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1522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346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63794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37177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219032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2895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425571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303333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30693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81885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377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7620" y="-10800"/>
            <a:ext cx="12207240" cy="6879600"/>
          </a:xfrm>
          <a:prstGeom prst="rect">
            <a:avLst/>
          </a:prstGeom>
          <a:solidFill>
            <a:schemeClr val="tx1">
              <a:alpha val="10000"/>
            </a:schemeClr>
          </a:soli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08988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3444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87185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0065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51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4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5BF87-BCBC-DD75-734F-C17F5DEE43AE}"/>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4837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9653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28AED-1962-3A68-F4E7-D105FBCFDD77}"/>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0237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36729-6562-D01A-94C6-245B800C39D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79384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4E224-33BA-CC9A-15CA-FE9E495AD4B8}"/>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88084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DB84C-211E-0FE6-88B2-5D882E1FAEEC}"/>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1521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02120-90AC-A40B-E936-346F86D7F03E}"/>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6345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58AD-A9E4-984C-3FD2-7A7777402165}"/>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630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179662-44EA-7BE1-18D4-33B691394926}"/>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426639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54FE2-CB85-9BF5-E578-4FD6420D2B62}"/>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65FB058-6305-A206-ECE4-04C8E1087DB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78451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4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6732B-01C8-C805-1F50-2CE876EFC8F6}"/>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CD52F43-E6DA-794E-B089-D7FFF138BD49}"/>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356720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5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6B0E7-9669-629D-9421-06FDEB383FDE}"/>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4A31D11-75C2-B5A8-1C29-FB801BEC7C9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31660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26EC2-1DAF-CDD8-BE36-0E0AD51F3F7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1B3040C-CC20-3790-2641-010F6CAB746B}"/>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21773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rgbClr val="F706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br>
              <a:rPr lang="en-US" dirty="0"/>
            </a:br>
            <a:r>
              <a:rPr lang="en-US" dirty="0"/>
              <a:t>PLEASE SELECT A SLIDE LAYOUT FROM ONE OF THE PRECEDING SLIDE MASTERS.</a:t>
            </a:r>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pPr algn="ctr"/>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40489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5DB192-5039-CC22-C7D3-4BA3C31A8714}"/>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17141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6EC54-67D1-7E32-302F-25230625F1F0}"/>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1641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2024 AVEVA Group Limited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6385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4E224-33BA-CC9A-15CA-FE9E495AD4B8}"/>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24268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36EC54-67D1-7E32-302F-25230625F1F0}"/>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2024 AVEVA Group Limited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350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A3753F-1E30-4FCC-2027-E0703F762DCD}"/>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089762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F98E4-2993-3D9D-D9E8-129C9C06D24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2024 AVEVA Group Limited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3018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dirty="0"/>
              <a:t>© 2024 AVEVA Group Limited and its subsidiaries. All rights reserved.</a:t>
            </a:r>
            <a:endParaRPr lang="en-GB" dirty="0"/>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38834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2256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gradFill>
            <a:gsLst>
              <a:gs pos="11000">
                <a:schemeClr val="tx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3044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9BD695-7C86-DC41-ACB9-F6B63CBAF616}"/>
              </a:ext>
            </a:extLst>
          </p:cNvPr>
          <p:cNvSpPr>
            <a:spLocks noGrp="1"/>
          </p:cNvSpPr>
          <p:nvPr>
            <p:ph type="title"/>
          </p:nvPr>
        </p:nvSpPr>
        <p:spPr/>
        <p:txBody>
          <a:bodyPr/>
          <a:lstStyle/>
          <a:p>
            <a:r>
              <a:rPr lang="en-US"/>
              <a:t>Click to edit Master title style</a:t>
            </a:r>
          </a:p>
        </p:txBody>
      </p:sp>
      <p:sp>
        <p:nvSpPr>
          <p:cNvPr id="8" name="Footer Placeholder 7">
            <a:extLst>
              <a:ext uri="{FF2B5EF4-FFF2-40B4-BE49-F238E27FC236}">
                <a16:creationId xmlns:a16="http://schemas.microsoft.com/office/drawing/2014/main" id="{BC2EB3A0-F8CF-FF4A-9FD1-AF6BAC5AE456}"/>
              </a:ext>
            </a:extLst>
          </p:cNvPr>
          <p:cNvSpPr>
            <a:spLocks noGrp="1"/>
          </p:cNvSpPr>
          <p:nvPr>
            <p:ph type="ftr" sz="quarter" idx="19"/>
          </p:nvPr>
        </p:nvSpPr>
        <p:spPr/>
        <p:txBody>
          <a:body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96F3C398-095E-FC42-B5F7-287F122AF831}"/>
              </a:ext>
            </a:extLst>
          </p:cNvPr>
          <p:cNvSpPr>
            <a:spLocks noGrp="1"/>
          </p:cNvSpPr>
          <p:nvPr>
            <p:ph type="sldNum" sz="quarter" idx="20"/>
          </p:nvPr>
        </p:nvSpPr>
        <p:spPr/>
        <p:txBody>
          <a:bodyPr/>
          <a:lstStyle/>
          <a:p>
            <a:fld id="{267CDB12-45E5-4FD7-AE50-9CB5AFC72BA1}" type="slidenum">
              <a:rPr lang="en-GB" smtClean="0"/>
              <a:pPr/>
              <a:t>‹#›</a:t>
            </a:fld>
            <a:endParaRPr lang="en-GB"/>
          </a:p>
        </p:txBody>
      </p:sp>
      <p:sp>
        <p:nvSpPr>
          <p:cNvPr id="10" name="Text Placeholder 7">
            <a:extLst>
              <a:ext uri="{FF2B5EF4-FFF2-40B4-BE49-F238E27FC236}">
                <a16:creationId xmlns:a16="http://schemas.microsoft.com/office/drawing/2014/main" id="{D39D0631-F4EE-A840-804E-786FD72790F5}"/>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4" name="Content Placeholder 3">
            <a:extLst>
              <a:ext uri="{FF2B5EF4-FFF2-40B4-BE49-F238E27FC236}">
                <a16:creationId xmlns:a16="http://schemas.microsoft.com/office/drawing/2014/main" id="{813E23CC-3FDE-4B37-82BA-71C2949B5BC2}"/>
              </a:ext>
            </a:extLst>
          </p:cNvPr>
          <p:cNvSpPr>
            <a:spLocks noGrp="1"/>
          </p:cNvSpPr>
          <p:nvPr>
            <p:ph sz="quarter" idx="21"/>
          </p:nvPr>
        </p:nvSpPr>
        <p:spPr>
          <a:xfrm>
            <a:off x="609600"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9AF7820E-DA0E-4036-B447-8AE241F4ED0A}"/>
              </a:ext>
            </a:extLst>
          </p:cNvPr>
          <p:cNvSpPr>
            <a:spLocks noGrp="1"/>
          </p:cNvSpPr>
          <p:nvPr>
            <p:ph sz="quarter" idx="22"/>
          </p:nvPr>
        </p:nvSpPr>
        <p:spPr>
          <a:xfrm>
            <a:off x="6318504" y="1920240"/>
            <a:ext cx="5257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89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8BD8DBC-DEB9-5148-BC3B-84739C7C71E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C7C00172-7C60-3543-8988-0515B894D49E}"/>
              </a:ext>
            </a:extLst>
          </p:cNvPr>
          <p:cNvSpPr>
            <a:spLocks noGrp="1"/>
          </p:cNvSpPr>
          <p:nvPr>
            <p:ph type="title"/>
          </p:nvPr>
        </p:nvSpPr>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1C2FBD27-4DB0-9E4C-AFCB-A2EFD5F75BA9}"/>
              </a:ext>
            </a:extLst>
          </p:cNvPr>
          <p:cNvSpPr>
            <a:spLocks noGrp="1"/>
          </p:cNvSpPr>
          <p:nvPr>
            <p:ph type="ftr" sz="quarter" idx="21"/>
          </p:nvPr>
        </p:nvSpPr>
        <p:spPr/>
        <p:txBody>
          <a:body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A4A13F88-9920-414A-9244-CED623613BDF}"/>
              </a:ext>
            </a:extLst>
          </p:cNvPr>
          <p:cNvSpPr>
            <a:spLocks noGrp="1"/>
          </p:cNvSpPr>
          <p:nvPr>
            <p:ph type="sldNum" sz="quarter" idx="22"/>
          </p:nvPr>
        </p:nvSpPr>
        <p:spPr/>
        <p:txBody>
          <a:bodyPr/>
          <a:lstStyle/>
          <a:p>
            <a:fld id="{267CDB12-45E5-4FD7-AE50-9CB5AFC72BA1}" type="slidenum">
              <a:rPr lang="en-GB" smtClean="0"/>
              <a:pPr/>
              <a:t>‹#›</a:t>
            </a:fld>
            <a:endParaRPr lang="en-GB"/>
          </a:p>
        </p:txBody>
      </p:sp>
      <p:sp>
        <p:nvSpPr>
          <p:cNvPr id="4" name="Content Placeholder 3">
            <a:extLst>
              <a:ext uri="{FF2B5EF4-FFF2-40B4-BE49-F238E27FC236}">
                <a16:creationId xmlns:a16="http://schemas.microsoft.com/office/drawing/2014/main" id="{EB845BDC-1B85-46CA-95AD-1AC27ED2AC95}"/>
              </a:ext>
            </a:extLst>
          </p:cNvPr>
          <p:cNvSpPr>
            <a:spLocks noGrp="1"/>
          </p:cNvSpPr>
          <p:nvPr>
            <p:ph sz="quarter" idx="23"/>
          </p:nvPr>
        </p:nvSpPr>
        <p:spPr>
          <a:xfrm>
            <a:off x="60960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a:extLst>
              <a:ext uri="{FF2B5EF4-FFF2-40B4-BE49-F238E27FC236}">
                <a16:creationId xmlns:a16="http://schemas.microsoft.com/office/drawing/2014/main" id="{183B5D87-17FD-4CB3-8480-2C99315F1311}"/>
              </a:ext>
            </a:extLst>
          </p:cNvPr>
          <p:cNvSpPr>
            <a:spLocks noGrp="1"/>
          </p:cNvSpPr>
          <p:nvPr>
            <p:ph sz="quarter" idx="24"/>
          </p:nvPr>
        </p:nvSpPr>
        <p:spPr>
          <a:xfrm>
            <a:off x="4325112"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11">
            <a:extLst>
              <a:ext uri="{FF2B5EF4-FFF2-40B4-BE49-F238E27FC236}">
                <a16:creationId xmlns:a16="http://schemas.microsoft.com/office/drawing/2014/main" id="{36AFC88D-8686-482D-A9EA-FDFE4646E929}"/>
              </a:ext>
            </a:extLst>
          </p:cNvPr>
          <p:cNvSpPr>
            <a:spLocks noGrp="1"/>
          </p:cNvSpPr>
          <p:nvPr>
            <p:ph sz="quarter" idx="25"/>
          </p:nvPr>
        </p:nvSpPr>
        <p:spPr>
          <a:xfrm>
            <a:off x="8046720" y="1920240"/>
            <a:ext cx="3538728"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681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A3753F-1E30-4FCC-2027-E0703F762DCD}"/>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058114" y="6008023"/>
            <a:ext cx="1619889" cy="367538"/>
          </a:xfrm>
          <a:prstGeom prst="rect">
            <a:avLst/>
          </a:prstGeom>
        </p:spPr>
      </p:pic>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4"/>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bg1"/>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bg1"/>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bg1"/>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76834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and Captio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C812B75-7FE4-C143-BD4E-335D298AAC2D}"/>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6" name="Content Placeholder 3">
            <a:extLst>
              <a:ext uri="{FF2B5EF4-FFF2-40B4-BE49-F238E27FC236}">
                <a16:creationId xmlns:a16="http://schemas.microsoft.com/office/drawing/2014/main" id="{7D186497-357B-4F1B-9C0C-F903BE1357D8}"/>
              </a:ext>
            </a:extLst>
          </p:cNvPr>
          <p:cNvSpPr>
            <a:spLocks noGrp="1"/>
          </p:cNvSpPr>
          <p:nvPr>
            <p:ph sz="quarter" idx="18" hasCustomPrompt="1"/>
          </p:nvPr>
        </p:nvSpPr>
        <p:spPr>
          <a:xfrm>
            <a:off x="609599" y="1920240"/>
            <a:ext cx="7266941" cy="4137659"/>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8253729" y="1929384"/>
            <a:ext cx="3328672" cy="1080000"/>
          </a:xfrm>
        </p:spPr>
        <p:txBody>
          <a:bodyPr tIns="91440">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hasCustomPrompt="1"/>
          </p:nvPr>
        </p:nvSpPr>
        <p:spPr>
          <a:xfrm>
            <a:off x="8253729" y="3337560"/>
            <a:ext cx="3328672" cy="1080000"/>
          </a:xfrm>
        </p:spPr>
        <p:txBody>
          <a:bodyPr>
            <a:noAutofit/>
          </a:bodyPr>
          <a:lstStyle>
            <a:lvl1pPr marL="18288" indent="0">
              <a:lnSpc>
                <a:spcPct val="9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9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9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6" name="Title 5">
            <a:extLst>
              <a:ext uri="{FF2B5EF4-FFF2-40B4-BE49-F238E27FC236}">
                <a16:creationId xmlns:a16="http://schemas.microsoft.com/office/drawing/2014/main" id="{31CD2555-A8C6-0847-9C61-2C0C2C2289C4}"/>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BE0D1227-9172-074E-B1B8-EDC39F2A0169}"/>
              </a:ext>
            </a:extLst>
          </p:cNvPr>
          <p:cNvSpPr>
            <a:spLocks noGrp="1"/>
          </p:cNvSpPr>
          <p:nvPr>
            <p:ph type="ftr" sz="quarter" idx="20"/>
          </p:nvPr>
        </p:nvSpPr>
        <p:spPr/>
        <p:txBody>
          <a:body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F281C14A-1F69-5C41-A0B5-C2383F1AA8DC}"/>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402330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A62527-69C2-1545-8A37-DF14098EE150}"/>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9A636838-E288-6E41-951D-112A4F82CC78}"/>
              </a:ext>
            </a:extLst>
          </p:cNvPr>
          <p:cNvSpPr>
            <a:spLocks noGrp="1"/>
          </p:cNvSpPr>
          <p:nvPr>
            <p:ph type="body" sz="quarter" idx="13" hasCustomPrompt="1"/>
          </p:nvPr>
        </p:nvSpPr>
        <p:spPr>
          <a:xfrm>
            <a:off x="609583"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12">
            <a:extLst>
              <a:ext uri="{FF2B5EF4-FFF2-40B4-BE49-F238E27FC236}">
                <a16:creationId xmlns:a16="http://schemas.microsoft.com/office/drawing/2014/main" id="{F881A89A-5B99-4886-A44D-173F33A532E6}"/>
              </a:ext>
            </a:extLst>
          </p:cNvPr>
          <p:cNvSpPr>
            <a:spLocks noGrp="1"/>
          </p:cNvSpPr>
          <p:nvPr>
            <p:ph type="body" sz="quarter" idx="15" hasCustomPrompt="1"/>
          </p:nvPr>
        </p:nvSpPr>
        <p:spPr>
          <a:xfrm>
            <a:off x="609600" y="1920240"/>
            <a:ext cx="3328670" cy="1080000"/>
          </a:xfrm>
        </p:spPr>
        <p:txBody>
          <a:bodyPr tIns="91440">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GB" dirty="0"/>
              <a:t>Edit Master text styles</a:t>
            </a:r>
          </a:p>
          <a:p>
            <a:pPr lvl="1"/>
            <a:r>
              <a:rPr lang="en-GB" dirty="0"/>
              <a:t>Second level</a:t>
            </a:r>
          </a:p>
          <a:p>
            <a:pPr lvl="2"/>
            <a:r>
              <a:rPr lang="en-GB" dirty="0"/>
              <a:t>Third level</a:t>
            </a:r>
          </a:p>
        </p:txBody>
      </p:sp>
      <p:sp>
        <p:nvSpPr>
          <p:cNvPr id="14" name="Text Placeholder 12">
            <a:extLst>
              <a:ext uri="{FF2B5EF4-FFF2-40B4-BE49-F238E27FC236}">
                <a16:creationId xmlns:a16="http://schemas.microsoft.com/office/drawing/2014/main" id="{43AA7D44-BC15-475B-B3F8-FCBE61D905F4}"/>
              </a:ext>
            </a:extLst>
          </p:cNvPr>
          <p:cNvSpPr>
            <a:spLocks noGrp="1"/>
          </p:cNvSpPr>
          <p:nvPr>
            <p:ph type="body" sz="quarter" idx="16"/>
          </p:nvPr>
        </p:nvSpPr>
        <p:spPr>
          <a:xfrm>
            <a:off x="609600" y="3337560"/>
            <a:ext cx="3328670" cy="1080000"/>
          </a:xfrm>
        </p:spPr>
        <p:txBody>
          <a:bodyPr>
            <a:noAutofit/>
          </a:bodyPr>
          <a:lstStyle>
            <a:lvl1pPr marL="18288" indent="0">
              <a:lnSpc>
                <a:spcPct val="100000"/>
              </a:lnSpc>
              <a:spcAft>
                <a:spcPts val="300"/>
              </a:spcAft>
              <a:buNone/>
              <a:defRPr sz="1800" b="0" cap="all" baseline="0">
                <a:solidFill>
                  <a:schemeClr val="accent1"/>
                </a:solidFill>
                <a:latin typeface="+mn-lt"/>
                <a:cs typeface="Calibri" panose="020F0502020204030204" pitchFamily="34" charset="0"/>
              </a:defRPr>
            </a:lvl1pPr>
            <a:lvl2pPr marL="18288" indent="0" algn="l">
              <a:lnSpc>
                <a:spcPct val="100000"/>
              </a:lnSpc>
              <a:spcBef>
                <a:spcPts val="0"/>
              </a:spcBef>
              <a:spcAft>
                <a:spcPts val="300"/>
              </a:spcAft>
              <a:buNone/>
              <a:defRPr sz="1600" b="0" cap="none" baseline="0">
                <a:solidFill>
                  <a:schemeClr val="tx1"/>
                </a:solidFill>
                <a:latin typeface="+mn-lt"/>
                <a:cs typeface="Calibri" panose="020F0502020204030204" pitchFamily="34" charset="0"/>
              </a:defRPr>
            </a:lvl2pPr>
            <a:lvl3pPr marL="18288" indent="0">
              <a:lnSpc>
                <a:spcPct val="100000"/>
              </a:lnSpc>
              <a:spcBef>
                <a:spcPts val="0"/>
              </a:spcBef>
              <a:spcAft>
                <a:spcPts val="300"/>
              </a:spcAft>
              <a:buNone/>
              <a:defRPr sz="1400">
                <a:solidFill>
                  <a:schemeClr val="tx1"/>
                </a:solidFill>
                <a:latin typeface="+mn-lt"/>
                <a:cs typeface="Calibri" panose="020F0502020204030204" pitchFamily="34" charset="0"/>
              </a:defRPr>
            </a:lvl3pPr>
          </a:lstStyle>
          <a:p>
            <a:pPr lvl="0"/>
            <a:r>
              <a:rPr lang="en-US"/>
              <a:t>Click to edit Master text styles</a:t>
            </a:r>
          </a:p>
          <a:p>
            <a:pPr lvl="1"/>
            <a:r>
              <a:rPr lang="en-US"/>
              <a:t>Second level</a:t>
            </a:r>
          </a:p>
          <a:p>
            <a:pPr lvl="2"/>
            <a:r>
              <a:rPr lang="en-US"/>
              <a:t>Third level</a:t>
            </a:r>
          </a:p>
        </p:txBody>
      </p:sp>
      <p:sp>
        <p:nvSpPr>
          <p:cNvPr id="15" name="Content Placeholder 3">
            <a:extLst>
              <a:ext uri="{FF2B5EF4-FFF2-40B4-BE49-F238E27FC236}">
                <a16:creationId xmlns:a16="http://schemas.microsoft.com/office/drawing/2014/main" id="{8C39B1C2-65CF-4E3C-B34E-0954BB55D8E4}"/>
              </a:ext>
            </a:extLst>
          </p:cNvPr>
          <p:cNvSpPr>
            <a:spLocks noGrp="1"/>
          </p:cNvSpPr>
          <p:nvPr>
            <p:ph sz="quarter" idx="18" hasCustomPrompt="1"/>
          </p:nvPr>
        </p:nvSpPr>
        <p:spPr>
          <a:xfrm>
            <a:off x="4312730" y="1920240"/>
            <a:ext cx="7269653" cy="4100513"/>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C50269A9-E692-AB4E-8AFB-FA4A99B286BA}"/>
              </a:ext>
            </a:extLst>
          </p:cNvPr>
          <p:cNvSpPr>
            <a:spLocks noGrp="1"/>
          </p:cNvSpPr>
          <p:nvPr>
            <p:ph type="ftr" sz="quarter" idx="20"/>
          </p:nvPr>
        </p:nvSpPr>
        <p:spPr/>
        <p:txBody>
          <a:body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A15D8BFF-0F48-A446-9A6B-41FC0E7230C9}"/>
              </a:ext>
            </a:extLst>
          </p:cNvPr>
          <p:cNvSpPr>
            <a:spLocks noGrp="1"/>
          </p:cNvSpPr>
          <p:nvPr>
            <p:ph type="sldNum" sz="quarter" idx="21"/>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00832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arge and Small 3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667BD7-ADDB-5744-B8EE-FCA1BC46C0CA}"/>
              </a:ext>
            </a:extLst>
          </p:cNvPr>
          <p:cNvSpPr>
            <a:spLocks noGrp="1"/>
          </p:cNvSpPr>
          <p:nvPr>
            <p:ph type="title"/>
          </p:nvPr>
        </p:nvSpPr>
        <p:spPr/>
        <p:txBody>
          <a:body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5FD7456B-5E64-6048-AFDC-E9E793E60CAE}"/>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4" name="Content Placeholder 3">
            <a:extLst>
              <a:ext uri="{FF2B5EF4-FFF2-40B4-BE49-F238E27FC236}">
                <a16:creationId xmlns:a16="http://schemas.microsoft.com/office/drawing/2014/main" id="{A1B28538-0660-496B-A807-0B64E788C55A}"/>
              </a:ext>
            </a:extLst>
          </p:cNvPr>
          <p:cNvSpPr>
            <a:spLocks noGrp="1"/>
          </p:cNvSpPr>
          <p:nvPr>
            <p:ph sz="quarter" idx="16"/>
          </p:nvPr>
        </p:nvSpPr>
        <p:spPr>
          <a:xfrm>
            <a:off x="609600" y="1920239"/>
            <a:ext cx="5212080" cy="4142231"/>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16" name="Content Placeholder 3">
            <a:extLst>
              <a:ext uri="{FF2B5EF4-FFF2-40B4-BE49-F238E27FC236}">
                <a16:creationId xmlns:a16="http://schemas.microsoft.com/office/drawing/2014/main" id="{02FB1B36-F80E-4723-83CF-0A5EA55833BF}"/>
              </a:ext>
            </a:extLst>
          </p:cNvPr>
          <p:cNvSpPr>
            <a:spLocks noGrp="1"/>
          </p:cNvSpPr>
          <p:nvPr>
            <p:ph sz="quarter" idx="17" hasCustomPrompt="1"/>
          </p:nvPr>
        </p:nvSpPr>
        <p:spPr>
          <a:xfrm>
            <a:off x="6367274" y="1920239"/>
            <a:ext cx="2468880" cy="3609405"/>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7" name="Footer Placeholder 6">
            <a:extLst>
              <a:ext uri="{FF2B5EF4-FFF2-40B4-BE49-F238E27FC236}">
                <a16:creationId xmlns:a16="http://schemas.microsoft.com/office/drawing/2014/main" id="{B77DB02C-7D1F-1743-BB98-4395DA25C132}"/>
              </a:ext>
            </a:extLst>
          </p:cNvPr>
          <p:cNvSpPr>
            <a:spLocks noGrp="1"/>
          </p:cNvSpPr>
          <p:nvPr>
            <p:ph type="ftr" sz="quarter" idx="22"/>
          </p:nvPr>
        </p:nvSpPr>
        <p:spPr/>
        <p:txBody>
          <a:body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3B146575-4D7B-A44A-ABBE-D104595C9193}"/>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13" name="Content Placeholder 3">
            <a:extLst>
              <a:ext uri="{FF2B5EF4-FFF2-40B4-BE49-F238E27FC236}">
                <a16:creationId xmlns:a16="http://schemas.microsoft.com/office/drawing/2014/main" id="{4E7B4A80-82BB-40D8-838C-669C383B2556}"/>
              </a:ext>
            </a:extLst>
          </p:cNvPr>
          <p:cNvSpPr>
            <a:spLocks noGrp="1"/>
          </p:cNvSpPr>
          <p:nvPr>
            <p:ph sz="quarter" idx="25" hasCustomPrompt="1"/>
          </p:nvPr>
        </p:nvSpPr>
        <p:spPr>
          <a:xfrm>
            <a:off x="9113520"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Tree>
    <p:extLst>
      <p:ext uri="{BB962C8B-B14F-4D97-AF65-F5344CB8AC3E}">
        <p14:creationId xmlns:p14="http://schemas.microsoft.com/office/powerpoint/2010/main" val="339379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mall and Large 3 Content">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59525DAF-E226-4FE5-A8BF-23532C14A8E9}"/>
              </a:ext>
            </a:extLst>
          </p:cNvPr>
          <p:cNvSpPr>
            <a:spLocks noGrp="1"/>
          </p:cNvSpPr>
          <p:nvPr>
            <p:ph sz="quarter" idx="16"/>
          </p:nvPr>
        </p:nvSpPr>
        <p:spPr>
          <a:xfrm>
            <a:off x="6373368" y="1920240"/>
            <a:ext cx="5209032" cy="4142232"/>
          </a:xfrm>
        </p:spPr>
        <p:txBody>
          <a:bodyPr anchor="t"/>
          <a:lstStyle>
            <a:lvl1pPr marL="18288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lang="en-GB" sz="2300" kern="1200" dirty="0">
                <a:solidFill>
                  <a:schemeClr val="tx1"/>
                </a:solidFill>
                <a:latin typeface="+mn-lt"/>
                <a:ea typeface="+mn-ea"/>
                <a:cs typeface="Calibri" panose="020F0502020204030204" pitchFamily="34" charset="0"/>
              </a:defRPr>
            </a:lvl1pPr>
            <a:lvl2pPr marL="36576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2pPr>
            <a:lvl3pPr marL="54864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3pPr>
            <a:lvl4pPr marL="73152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4pPr>
            <a:lvl5pPr marL="914400" marR="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lvl5pPr>
          </a:lstStyle>
          <a:p>
            <a:pPr marL="182880" marR="0" lvl="0"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Click to edit Master text styles</a:t>
            </a:r>
          </a:p>
          <a:p>
            <a:pPr marL="182880" marR="0" lvl="1"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Second level</a:t>
            </a:r>
          </a:p>
          <a:p>
            <a:pPr marL="182880" marR="0" lvl="2"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Third level</a:t>
            </a:r>
          </a:p>
          <a:p>
            <a:pPr marL="182880" marR="0" lvl="3"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Fourth level</a:t>
            </a:r>
          </a:p>
          <a:p>
            <a:pPr marL="182880" marR="0" lvl="4" indent="-182880" algn="l" defTabSz="914400" rtl="0" eaLnBrk="1" fontAlgn="auto" latinLnBrk="0" hangingPunct="1">
              <a:lnSpc>
                <a:spcPct val="100000"/>
              </a:lnSpc>
              <a:spcBef>
                <a:spcPts val="0"/>
              </a:spcBef>
              <a:spcAft>
                <a:spcPts val="900"/>
              </a:spcAft>
              <a:buClr>
                <a:srgbClr val="F70656"/>
              </a:buClr>
              <a:buSzPct val="100000"/>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mn-lt"/>
                <a:ea typeface="+mn-ea"/>
                <a:cs typeface="Calibri" panose="020F0502020204030204" pitchFamily="34" charset="0"/>
              </a:rPr>
              <a:t>Fifth level</a:t>
            </a:r>
            <a:endParaRPr kumimoji="0" lang="en-US" sz="1100" b="0" i="0" u="none" strike="noStrike" kern="1200" cap="none" spc="0" normalizeH="0" baseline="0" noProof="0" dirty="0">
              <a:ln>
                <a:noFill/>
              </a:ln>
              <a:solidFill>
                <a:srgbClr val="000000"/>
              </a:solidFill>
              <a:effectLst/>
              <a:uLnTx/>
              <a:uFillTx/>
              <a:latin typeface="+mn-lt"/>
              <a:ea typeface="+mn-ea"/>
              <a:cs typeface="Calibri" panose="020F0502020204030204" pitchFamily="34" charset="0"/>
            </a:endParaRPr>
          </a:p>
        </p:txBody>
      </p:sp>
      <p:sp>
        <p:nvSpPr>
          <p:cNvPr id="20" name="Content Placeholder 3">
            <a:extLst>
              <a:ext uri="{FF2B5EF4-FFF2-40B4-BE49-F238E27FC236}">
                <a16:creationId xmlns:a16="http://schemas.microsoft.com/office/drawing/2014/main" id="{F3B72441-99EC-4856-8AF5-149EC82513DA}"/>
              </a:ext>
            </a:extLst>
          </p:cNvPr>
          <p:cNvSpPr>
            <a:spLocks noGrp="1"/>
          </p:cNvSpPr>
          <p:nvPr>
            <p:ph sz="quarter" idx="18" hasCustomPrompt="1"/>
          </p:nvPr>
        </p:nvSpPr>
        <p:spPr>
          <a:xfrm>
            <a:off x="606552"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15" name="Content Placeholder 3">
            <a:extLst>
              <a:ext uri="{FF2B5EF4-FFF2-40B4-BE49-F238E27FC236}">
                <a16:creationId xmlns:a16="http://schemas.microsoft.com/office/drawing/2014/main" id="{C7EA07DA-ED1F-4164-A340-C1FECD7806B9}"/>
              </a:ext>
            </a:extLst>
          </p:cNvPr>
          <p:cNvSpPr>
            <a:spLocks noGrp="1"/>
          </p:cNvSpPr>
          <p:nvPr>
            <p:ph sz="quarter" idx="25" hasCustomPrompt="1"/>
          </p:nvPr>
        </p:nvSpPr>
        <p:spPr>
          <a:xfrm>
            <a:off x="3355668" y="1920240"/>
            <a:ext cx="2468880" cy="3609404"/>
          </a:xfrm>
        </p:spPr>
        <p:txBody>
          <a:bodyPr anchor="ctr"/>
          <a:lstStyle>
            <a:lvl1pPr marL="0" indent="0" algn="ctr">
              <a:buFont typeface="Arial" panose="020B0604020202020204" pitchFamily="34" charset="0"/>
              <a:buNone/>
              <a:defRPr lang="en-GB" sz="2300" kern="1200" dirty="0">
                <a:solidFill>
                  <a:schemeClr val="tx1"/>
                </a:solidFill>
                <a:latin typeface="+mn-lt"/>
                <a:ea typeface="+mn-ea"/>
                <a:cs typeface="Calibri" panose="020F0502020204030204" pitchFamily="34" charset="0"/>
              </a:defRPr>
            </a:lvl1pPr>
          </a:lstStyle>
          <a:p>
            <a:pPr lvl="0"/>
            <a:r>
              <a:rPr lang="en-GB" dirty="0"/>
              <a:t>Click icon to </a:t>
            </a:r>
            <a:br>
              <a:rPr lang="en-GB" dirty="0"/>
            </a:br>
            <a:r>
              <a:rPr lang="en-GB" dirty="0"/>
              <a:t>add object</a:t>
            </a:r>
          </a:p>
        </p:txBody>
      </p:sp>
      <p:sp>
        <p:nvSpPr>
          <p:cNvPr id="8" name="Text Placeholder 7">
            <a:extLst>
              <a:ext uri="{FF2B5EF4-FFF2-40B4-BE49-F238E27FC236}">
                <a16:creationId xmlns:a16="http://schemas.microsoft.com/office/drawing/2014/main" id="{E17F690D-AC76-504B-9894-B8CD580E7D1F}"/>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 name="Title 1">
            <a:extLst>
              <a:ext uri="{FF2B5EF4-FFF2-40B4-BE49-F238E27FC236}">
                <a16:creationId xmlns:a16="http://schemas.microsoft.com/office/drawing/2014/main" id="{F2DE1940-5851-E34B-A047-B431B4BF784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F876E809-6D27-D847-9102-14C84F9BB7D2}"/>
              </a:ext>
            </a:extLst>
          </p:cNvPr>
          <p:cNvSpPr>
            <a:spLocks noGrp="1"/>
          </p:cNvSpPr>
          <p:nvPr>
            <p:ph type="ftr" sz="quarter" idx="22"/>
          </p:nvPr>
        </p:nvSpPr>
        <p:spPr/>
        <p:txBody>
          <a:bodyPr/>
          <a:lstStyle/>
          <a:p>
            <a:r>
              <a:rPr lang="en-US" dirty="0"/>
              <a:t>© 2024 AVEVA Group Limited and its subsidiaries. All rights reserved.</a:t>
            </a:r>
            <a:endParaRPr lang="en-GB" dirty="0"/>
          </a:p>
        </p:txBody>
      </p:sp>
      <p:sp>
        <p:nvSpPr>
          <p:cNvPr id="5" name="Slide Number Placeholder 4">
            <a:extLst>
              <a:ext uri="{FF2B5EF4-FFF2-40B4-BE49-F238E27FC236}">
                <a16:creationId xmlns:a16="http://schemas.microsoft.com/office/drawing/2014/main" id="{F4BD33CF-EF93-9E44-903A-E85F76CCE7B4}"/>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510939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and Photo">
    <p:bg>
      <p:bgPr>
        <a:solidFill>
          <a:schemeClr val="bg1"/>
        </a:solidFill>
        <a:effectLst/>
      </p:bgPr>
    </p:bg>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CF50DE83-481E-9B45-9EBC-5C3646FF7735}"/>
              </a:ext>
            </a:extLst>
          </p:cNvPr>
          <p:cNvSpPr>
            <a:spLocks noGrp="1"/>
          </p:cNvSpPr>
          <p:nvPr>
            <p:ph type="body" sz="quarter" idx="13" hasCustomPrompt="1"/>
          </p:nvPr>
        </p:nvSpPr>
        <p:spPr>
          <a:xfrm>
            <a:off x="609600" y="1426464"/>
            <a:ext cx="50546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25" name="Picture Placeholder 3">
            <a:extLst>
              <a:ext uri="{FF2B5EF4-FFF2-40B4-BE49-F238E27FC236}">
                <a16:creationId xmlns:a16="http://schemas.microsoft.com/office/drawing/2014/main" id="{FC293AC8-10B8-4969-B6D2-FA05ED9AE145}"/>
              </a:ext>
              <a:ext uri="{C183D7F6-B498-43B3-948B-1728B52AA6E4}">
                <adec:decorative xmlns:adec="http://schemas.microsoft.com/office/drawing/2017/decorative" val="1"/>
              </a:ext>
            </a:extLst>
          </p:cNvPr>
          <p:cNvSpPr>
            <a:spLocks noGrp="1"/>
          </p:cNvSpPr>
          <p:nvPr>
            <p:ph type="pic" sz="quarter" idx="15" hasCustomPrompt="1"/>
          </p:nvPr>
        </p:nvSpPr>
        <p:spPr>
          <a:xfrm>
            <a:off x="6096000" y="-9144"/>
            <a:ext cx="6108192"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7" name="TextBox 16">
            <a:extLst>
              <a:ext uri="{FF2B5EF4-FFF2-40B4-BE49-F238E27FC236}">
                <a16:creationId xmlns:a16="http://schemas.microsoft.com/office/drawing/2014/main" id="{7E5A9918-D0F1-4E3A-BC00-0A470C1DFF2D}"/>
              </a:ext>
            </a:extLst>
          </p:cNvPr>
          <p:cNvSpPr txBox="1"/>
          <p:nvPr userDrawn="1"/>
        </p:nvSpPr>
        <p:spPr>
          <a:xfrm>
            <a:off x="6215791" y="6957236"/>
            <a:ext cx="5976209"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https://avevaimages.thirdlight.com/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789E2BC8-79D1-C540-9D53-9B21B5AA8E89}"/>
              </a:ext>
            </a:extLst>
          </p:cNvPr>
          <p:cNvSpPr>
            <a:spLocks noGrp="1"/>
          </p:cNvSpPr>
          <p:nvPr>
            <p:ph type="title"/>
          </p:nvPr>
        </p:nvSpPr>
        <p:spPr>
          <a:xfrm>
            <a:off x="612648" y="585216"/>
            <a:ext cx="5051552" cy="804672"/>
          </a:xfrm>
        </p:spPr>
        <p:txBody>
          <a:bodyPr/>
          <a:lstStyle/>
          <a:p>
            <a:r>
              <a:rPr lang="en-US"/>
              <a:t>Click to edit Master title style</a:t>
            </a:r>
            <a:endParaRPr lang="en-US" dirty="0"/>
          </a:p>
        </p:txBody>
      </p:sp>
      <p:sp>
        <p:nvSpPr>
          <p:cNvPr id="9" name="Footer Placeholder 8">
            <a:extLst>
              <a:ext uri="{FF2B5EF4-FFF2-40B4-BE49-F238E27FC236}">
                <a16:creationId xmlns:a16="http://schemas.microsoft.com/office/drawing/2014/main" id="{D942DE20-7B2B-EA43-969E-C8BA829045DB}"/>
              </a:ext>
            </a:extLst>
          </p:cNvPr>
          <p:cNvSpPr>
            <a:spLocks noGrp="1"/>
          </p:cNvSpPr>
          <p:nvPr>
            <p:ph type="ftr" sz="quarter" idx="22"/>
          </p:nvPr>
        </p:nvSpPr>
        <p:spPr/>
        <p:txBody>
          <a:bodyPr/>
          <a:lstStyle/>
          <a:p>
            <a:r>
              <a:rPr lang="en-US" dirty="0"/>
              <a:t>© 2024 AVEVA Group Limited and its subsidiaries. All rights reserved.</a:t>
            </a:r>
            <a:endParaRPr lang="en-GB" dirty="0"/>
          </a:p>
        </p:txBody>
      </p:sp>
      <p:sp>
        <p:nvSpPr>
          <p:cNvPr id="10" name="Slide Number Placeholder 9">
            <a:extLst>
              <a:ext uri="{FF2B5EF4-FFF2-40B4-BE49-F238E27FC236}">
                <a16:creationId xmlns:a16="http://schemas.microsoft.com/office/drawing/2014/main" id="{551F292F-A06B-E940-8CC4-4098518C5EBC}"/>
              </a:ext>
            </a:extLst>
          </p:cNvPr>
          <p:cNvSpPr>
            <a:spLocks noGrp="1"/>
          </p:cNvSpPr>
          <p:nvPr>
            <p:ph type="sldNum" sz="quarter" idx="23"/>
          </p:nvPr>
        </p:nvSpPr>
        <p:spPr/>
        <p:txBody>
          <a:bodyPr/>
          <a:lstStyle/>
          <a:p>
            <a:fld id="{267CDB12-45E5-4FD7-AE50-9CB5AFC72BA1}" type="slidenum">
              <a:rPr lang="en-GB" smtClean="0"/>
              <a:pPr/>
              <a:t>‹#›</a:t>
            </a:fld>
            <a:endParaRPr lang="en-GB"/>
          </a:p>
        </p:txBody>
      </p:sp>
      <p:sp>
        <p:nvSpPr>
          <p:cNvPr id="6" name="Content Placeholder 5">
            <a:extLst>
              <a:ext uri="{FF2B5EF4-FFF2-40B4-BE49-F238E27FC236}">
                <a16:creationId xmlns:a16="http://schemas.microsoft.com/office/drawing/2014/main" id="{0E4A2360-A079-4C84-B980-7259F9ADC0B0}"/>
              </a:ext>
            </a:extLst>
          </p:cNvPr>
          <p:cNvSpPr>
            <a:spLocks noGrp="1"/>
          </p:cNvSpPr>
          <p:nvPr>
            <p:ph sz="quarter" idx="24"/>
          </p:nvPr>
        </p:nvSpPr>
        <p:spPr>
          <a:xfrm>
            <a:off x="609600" y="1920240"/>
            <a:ext cx="5056632"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Online Image Placeholder 7">
            <a:extLst>
              <a:ext uri="{FF2B5EF4-FFF2-40B4-BE49-F238E27FC236}">
                <a16:creationId xmlns:a16="http://schemas.microsoft.com/office/drawing/2014/main" id="{6934093B-F2A7-4E1E-B334-D9A404D4110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172328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hoto and Content">
    <p:bg>
      <p:bgPr>
        <a:solidFill>
          <a:schemeClr val="bg1"/>
        </a:solidFill>
        <a:effectLst/>
      </p:bgPr>
    </p:bg>
    <p:spTree>
      <p:nvGrpSpPr>
        <p:cNvPr id="1" name=""/>
        <p:cNvGrpSpPr/>
        <p:nvPr/>
      </p:nvGrpSpPr>
      <p:grpSpPr>
        <a:xfrm>
          <a:off x="0" y="0"/>
          <a:ext cx="0" cy="0"/>
          <a:chOff x="0" y="0"/>
          <a:chExt cx="0" cy="0"/>
        </a:xfrm>
      </p:grpSpPr>
      <p:sp>
        <p:nvSpPr>
          <p:cNvPr id="37" name="Picture Placeholder 3">
            <a:extLst>
              <a:ext uri="{FF2B5EF4-FFF2-40B4-BE49-F238E27FC236}">
                <a16:creationId xmlns:a16="http://schemas.microsoft.com/office/drawing/2014/main" id="{9A8A3119-8FBA-4783-8FBD-9A15FFC02902}"/>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6108192" cy="6885432"/>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5" name="Text Placeholder 7">
            <a:extLst>
              <a:ext uri="{FF2B5EF4-FFF2-40B4-BE49-F238E27FC236}">
                <a16:creationId xmlns:a16="http://schemas.microsoft.com/office/drawing/2014/main" id="{92053DD7-7B95-4D58-8EBA-0F48F7F1E9C6}"/>
              </a:ext>
            </a:extLst>
          </p:cNvPr>
          <p:cNvSpPr>
            <a:spLocks noGrp="1"/>
          </p:cNvSpPr>
          <p:nvPr>
            <p:ph type="body" sz="quarter" idx="13" hasCustomPrompt="1"/>
          </p:nvPr>
        </p:nvSpPr>
        <p:spPr>
          <a:xfrm>
            <a:off x="6339317" y="1426464"/>
            <a:ext cx="5226797" cy="320040"/>
          </a:xfrm>
        </p:spPr>
        <p:txBody>
          <a:bodyPr>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pic>
        <p:nvPicPr>
          <p:cNvPr id="13" name="Picture 12">
            <a:extLst>
              <a:ext uri="{FF2B5EF4-FFF2-40B4-BE49-F238E27FC236}">
                <a16:creationId xmlns:a16="http://schemas.microsoft.com/office/drawing/2014/main" id="{4DFF57C2-9664-3649-84D5-BF718DBEE6B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cxnSp>
        <p:nvCxnSpPr>
          <p:cNvPr id="42" name="Straight Connector 41">
            <a:extLst>
              <a:ext uri="{FF2B5EF4-FFF2-40B4-BE49-F238E27FC236}">
                <a16:creationId xmlns:a16="http://schemas.microsoft.com/office/drawing/2014/main" id="{5A47EF7E-78E8-D947-BFA7-CCE6EC827D75}"/>
              </a:ext>
            </a:extLst>
          </p:cNvPr>
          <p:cNvCxnSpPr>
            <a:cxnSpLocks/>
          </p:cNvCxnSpPr>
          <p:nvPr userDrawn="1"/>
        </p:nvCxnSpPr>
        <p:spPr>
          <a:xfrm flipH="1">
            <a:off x="6339317"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26" name="TextBox 25">
            <a:extLst>
              <a:ext uri="{FF2B5EF4-FFF2-40B4-BE49-F238E27FC236}">
                <a16:creationId xmlns:a16="http://schemas.microsoft.com/office/drawing/2014/main" id="{6AF92091-8416-433B-9488-D438A02ED0B7}"/>
              </a:ext>
            </a:extLst>
          </p:cNvPr>
          <p:cNvSpPr txBox="1"/>
          <p:nvPr userDrawn="1"/>
        </p:nvSpPr>
        <p:spPr>
          <a:xfrm>
            <a:off x="0" y="6957236"/>
            <a:ext cx="6108192" cy="1015663"/>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320E0FB1-09C1-034E-813E-144D3484C321}"/>
              </a:ext>
            </a:extLst>
          </p:cNvPr>
          <p:cNvSpPr>
            <a:spLocks noGrp="1"/>
          </p:cNvSpPr>
          <p:nvPr>
            <p:ph type="title"/>
          </p:nvPr>
        </p:nvSpPr>
        <p:spPr>
          <a:xfrm>
            <a:off x="6339317" y="585216"/>
            <a:ext cx="523494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4C1807C1-A329-4D76-82E3-A2492F37D34D}"/>
              </a:ext>
            </a:extLst>
          </p:cNvPr>
          <p:cNvSpPr>
            <a:spLocks noGrp="1"/>
          </p:cNvSpPr>
          <p:nvPr>
            <p:ph sz="quarter" idx="20"/>
          </p:nvPr>
        </p:nvSpPr>
        <p:spPr>
          <a:xfrm>
            <a:off x="6338888" y="1920240"/>
            <a:ext cx="5235575"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8FC2432D-577E-3640-97AF-BF775FD943D8}"/>
              </a:ext>
            </a:extLst>
          </p:cNvPr>
          <p:cNvSpPr>
            <a:spLocks noGrp="1"/>
          </p:cNvSpPr>
          <p:nvPr>
            <p:ph type="ftr" sz="quarter" idx="22"/>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9CA9E565-F5B7-1D4A-80D7-0A91592788DB}"/>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spTree>
    <p:extLst>
      <p:ext uri="{BB962C8B-B14F-4D97-AF65-F5344CB8AC3E}">
        <p14:creationId xmlns:p14="http://schemas.microsoft.com/office/powerpoint/2010/main" val="2593903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Narrow Photo">
    <p:bg>
      <p:bgPr>
        <a:solidFill>
          <a:schemeClr val="bg1"/>
        </a:solidFill>
        <a:effectLst/>
      </p:bgPr>
    </p:bg>
    <p:spTree>
      <p:nvGrpSpPr>
        <p:cNvPr id="1" name=""/>
        <p:cNvGrpSpPr/>
        <p:nvPr/>
      </p:nvGrpSpPr>
      <p:grpSpPr>
        <a:xfrm>
          <a:off x="0" y="0"/>
          <a:ext cx="0" cy="0"/>
          <a:chOff x="0" y="0"/>
          <a:chExt cx="0" cy="0"/>
        </a:xfrm>
      </p:grpSpPr>
      <p:sp>
        <p:nvSpPr>
          <p:cNvPr id="21" name="Text Placeholder 7">
            <a:extLst>
              <a:ext uri="{FF2B5EF4-FFF2-40B4-BE49-F238E27FC236}">
                <a16:creationId xmlns:a16="http://schemas.microsoft.com/office/drawing/2014/main" id="{A54A5263-9E93-BF43-A15F-DBB8E60FB288}"/>
              </a:ext>
            </a:extLst>
          </p:cNvPr>
          <p:cNvSpPr>
            <a:spLocks noGrp="1"/>
          </p:cNvSpPr>
          <p:nvPr>
            <p:ph type="body" sz="quarter" idx="13" hasCustomPrompt="1"/>
          </p:nvPr>
        </p:nvSpPr>
        <p:spPr>
          <a:xfrm>
            <a:off x="609600" y="1426464"/>
            <a:ext cx="716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609600" y="5673307"/>
            <a:ext cx="7162800" cy="365760"/>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sp>
        <p:nvSpPr>
          <p:cNvPr id="27" name="Picture Placeholder 3">
            <a:extLst>
              <a:ext uri="{FF2B5EF4-FFF2-40B4-BE49-F238E27FC236}">
                <a16:creationId xmlns:a16="http://schemas.microsoft.com/office/drawing/2014/main" id="{6B4653AF-6DD3-47CE-92B6-B0560F7D04D9}"/>
              </a:ext>
              <a:ext uri="{C183D7F6-B498-43B3-948B-1728B52AA6E4}">
                <adec:decorative xmlns:adec="http://schemas.microsoft.com/office/drawing/2017/decorative" val="1"/>
              </a:ext>
            </a:extLst>
          </p:cNvPr>
          <p:cNvSpPr>
            <a:spLocks noGrp="1"/>
          </p:cNvSpPr>
          <p:nvPr>
            <p:ph type="pic" sz="quarter" idx="15" hasCustomPrompt="1"/>
          </p:nvPr>
        </p:nvSpPr>
        <p:spPr>
          <a:xfrm>
            <a:off x="8128000" y="-9144"/>
            <a:ext cx="4069080"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6" name="TextBox 25">
            <a:extLst>
              <a:ext uri="{FF2B5EF4-FFF2-40B4-BE49-F238E27FC236}">
                <a16:creationId xmlns:a16="http://schemas.microsoft.com/office/drawing/2014/main" id="{EDBC5502-C42F-42D3-88E6-899DA36A4255}"/>
              </a:ext>
            </a:extLst>
          </p:cNvPr>
          <p:cNvSpPr txBox="1"/>
          <p:nvPr userDrawn="1"/>
        </p:nvSpPr>
        <p:spPr>
          <a:xfrm>
            <a:off x="8128000"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DA2B82DC-8F36-3848-9653-E5135D69FA68}"/>
              </a:ext>
            </a:extLst>
          </p:cNvPr>
          <p:cNvSpPr>
            <a:spLocks noGrp="1"/>
          </p:cNvSpPr>
          <p:nvPr>
            <p:ph type="title"/>
          </p:nvPr>
        </p:nvSpPr>
        <p:spPr>
          <a:xfrm>
            <a:off x="612648" y="585216"/>
            <a:ext cx="7159752" cy="804672"/>
          </a:xfrm>
        </p:spPr>
        <p:txBody>
          <a:bodyPr/>
          <a:lstStyle/>
          <a:p>
            <a:r>
              <a:rPr lang="en-US"/>
              <a:t>Click to edit Master title style</a:t>
            </a:r>
            <a:endParaRPr lang="en-US" dirty="0"/>
          </a:p>
        </p:txBody>
      </p:sp>
      <p:sp>
        <p:nvSpPr>
          <p:cNvPr id="7" name="Footer Placeholder 6">
            <a:extLst>
              <a:ext uri="{FF2B5EF4-FFF2-40B4-BE49-F238E27FC236}">
                <a16:creationId xmlns:a16="http://schemas.microsoft.com/office/drawing/2014/main" id="{9D9D7F0B-21E3-9645-A7FD-04C55F6A0DB5}"/>
              </a:ext>
            </a:extLst>
          </p:cNvPr>
          <p:cNvSpPr>
            <a:spLocks noGrp="1"/>
          </p:cNvSpPr>
          <p:nvPr>
            <p:ph type="ftr" sz="quarter" idx="23"/>
          </p:nvPr>
        </p:nvSpPr>
        <p:spPr/>
        <p:txBody>
          <a:bodyPr/>
          <a:lstStyle/>
          <a:p>
            <a:r>
              <a:rPr lang="en-US" dirty="0"/>
              <a:t>© 2024 AVEVA Group Limited and its subsidiaries. All rights reserved.</a:t>
            </a:r>
            <a:endParaRPr lang="en-GB" dirty="0"/>
          </a:p>
        </p:txBody>
      </p:sp>
      <p:sp>
        <p:nvSpPr>
          <p:cNvPr id="8" name="Slide Number Placeholder 7">
            <a:extLst>
              <a:ext uri="{FF2B5EF4-FFF2-40B4-BE49-F238E27FC236}">
                <a16:creationId xmlns:a16="http://schemas.microsoft.com/office/drawing/2014/main" id="{FC5FE75A-F24B-C849-8104-2B090C965D82}"/>
              </a:ext>
            </a:extLst>
          </p:cNvPr>
          <p:cNvSpPr>
            <a:spLocks noGrp="1"/>
          </p:cNvSpPr>
          <p:nvPr>
            <p:ph type="sldNum" sz="quarter" idx="24"/>
          </p:nvPr>
        </p:nvSpPr>
        <p:spPr/>
        <p:txBody>
          <a:bodyPr/>
          <a:lstStyle/>
          <a:p>
            <a:fld id="{267CDB12-45E5-4FD7-AE50-9CB5AFC72BA1}" type="slidenum">
              <a:rPr lang="en-GB" smtClean="0"/>
              <a:pPr/>
              <a:t>‹#›</a:t>
            </a:fld>
            <a:endParaRPr lang="en-GB"/>
          </a:p>
        </p:txBody>
      </p:sp>
      <p:sp>
        <p:nvSpPr>
          <p:cNvPr id="5" name="Content Placeholder 4">
            <a:extLst>
              <a:ext uri="{FF2B5EF4-FFF2-40B4-BE49-F238E27FC236}">
                <a16:creationId xmlns:a16="http://schemas.microsoft.com/office/drawing/2014/main" id="{32C4C915-723A-4175-9886-B5B3042C13DE}"/>
              </a:ext>
            </a:extLst>
          </p:cNvPr>
          <p:cNvSpPr>
            <a:spLocks noGrp="1"/>
          </p:cNvSpPr>
          <p:nvPr>
            <p:ph sz="quarter" idx="25"/>
          </p:nvPr>
        </p:nvSpPr>
        <p:spPr>
          <a:xfrm>
            <a:off x="609600" y="1920240"/>
            <a:ext cx="7162800"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Online Image Placeholder 7">
            <a:extLst>
              <a:ext uri="{FF2B5EF4-FFF2-40B4-BE49-F238E27FC236}">
                <a16:creationId xmlns:a16="http://schemas.microsoft.com/office/drawing/2014/main" id="{0206A656-1958-4BF0-B3CF-3A3A6BDAAFA3}"/>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Tree>
    <p:extLst>
      <p:ext uri="{BB962C8B-B14F-4D97-AF65-F5344CB8AC3E}">
        <p14:creationId xmlns:p14="http://schemas.microsoft.com/office/powerpoint/2010/main" val="217228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arrow Photo and Content">
    <p:bg>
      <p:bgPr>
        <a:solidFill>
          <a:schemeClr val="bg1"/>
        </a:solidFill>
        <a:effectLst/>
      </p:bgPr>
    </p:bg>
    <p:spTree>
      <p:nvGrpSpPr>
        <p:cNvPr id="1" name=""/>
        <p:cNvGrpSpPr/>
        <p:nvPr/>
      </p:nvGrpSpPr>
      <p:grpSpPr>
        <a:xfrm>
          <a:off x="0" y="0"/>
          <a:ext cx="0" cy="0"/>
          <a:chOff x="0" y="0"/>
          <a:chExt cx="0" cy="0"/>
        </a:xfrm>
      </p:grpSpPr>
      <p:sp>
        <p:nvSpPr>
          <p:cNvPr id="42" name="Picture Placeholder 3">
            <a:extLst>
              <a:ext uri="{FF2B5EF4-FFF2-40B4-BE49-F238E27FC236}">
                <a16:creationId xmlns:a16="http://schemas.microsoft.com/office/drawing/2014/main" id="{243575B6-5C62-4FFF-BBDA-EFD258EAD15A}"/>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4032504" cy="68796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14" name="Text Placeholder 7">
            <a:extLst>
              <a:ext uri="{FF2B5EF4-FFF2-40B4-BE49-F238E27FC236}">
                <a16:creationId xmlns:a16="http://schemas.microsoft.com/office/drawing/2014/main" id="{4A3D1AE9-7382-3C4C-9BFD-611B5DB13146}"/>
              </a:ext>
            </a:extLst>
          </p:cNvPr>
          <p:cNvSpPr>
            <a:spLocks noGrp="1"/>
          </p:cNvSpPr>
          <p:nvPr>
            <p:ph type="body" sz="quarter" idx="13" hasCustomPrompt="1"/>
          </p:nvPr>
        </p:nvSpPr>
        <p:spPr>
          <a:xfrm>
            <a:off x="4389118" y="1426464"/>
            <a:ext cx="7193281"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13" name="Text Placeholder 7">
            <a:extLst>
              <a:ext uri="{FF2B5EF4-FFF2-40B4-BE49-F238E27FC236}">
                <a16:creationId xmlns:a16="http://schemas.microsoft.com/office/drawing/2014/main" id="{34663935-481F-4C4B-8392-5C738301D65A}"/>
              </a:ext>
            </a:extLst>
          </p:cNvPr>
          <p:cNvSpPr>
            <a:spLocks noGrp="1"/>
          </p:cNvSpPr>
          <p:nvPr>
            <p:ph type="body" sz="quarter" idx="14" hasCustomPrompt="1"/>
          </p:nvPr>
        </p:nvSpPr>
        <p:spPr>
          <a:xfrm>
            <a:off x="4389118" y="5665258"/>
            <a:ext cx="7196328" cy="392642"/>
          </a:xfrm>
        </p:spPr>
        <p:txBody>
          <a:bodyPr anchor="b">
            <a:noAutofit/>
          </a:bodyPr>
          <a:lstStyle>
            <a:lvl1pPr marL="0" indent="0">
              <a:lnSpc>
                <a:spcPts val="1200"/>
              </a:lnSpc>
              <a:spcAft>
                <a:spcPts val="0"/>
              </a:spcAft>
              <a:buNone/>
              <a:defRPr sz="1000" b="0" cap="none" baseline="0">
                <a:solidFill>
                  <a:schemeClr val="tx1"/>
                </a:solidFill>
                <a:latin typeface="+mn-lt"/>
                <a:cs typeface="Calibri" panose="020F0502020204030204" pitchFamily="34" charset="0"/>
              </a:defRPr>
            </a:lvl1pPr>
          </a:lstStyle>
          <a:p>
            <a:pPr lvl="0"/>
            <a:r>
              <a:rPr lang="en-GB" dirty="0"/>
              <a:t>Insert Reference, Source or Caption text</a:t>
            </a:r>
          </a:p>
        </p:txBody>
      </p:sp>
      <p:cxnSp>
        <p:nvCxnSpPr>
          <p:cNvPr id="31" name="Straight Connector 30">
            <a:extLst>
              <a:ext uri="{FF2B5EF4-FFF2-40B4-BE49-F238E27FC236}">
                <a16:creationId xmlns:a16="http://schemas.microsoft.com/office/drawing/2014/main" id="{0A1E0B5B-9E97-0E47-BFEE-94AE1EB5505B}"/>
              </a:ext>
            </a:extLst>
          </p:cNvPr>
          <p:cNvCxnSpPr>
            <a:cxnSpLocks/>
          </p:cNvCxnSpPr>
          <p:nvPr userDrawn="1"/>
        </p:nvCxnSpPr>
        <p:spPr>
          <a:xfrm flipH="1">
            <a:off x="4389118" y="45209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pic>
        <p:nvPicPr>
          <p:cNvPr id="15" name="Picture 14">
            <a:extLst>
              <a:ext uri="{FF2B5EF4-FFF2-40B4-BE49-F238E27FC236}">
                <a16:creationId xmlns:a16="http://schemas.microsoft.com/office/drawing/2014/main" id="{74C69ECE-70B8-424C-8723-571A776EE1E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22144" y="6310008"/>
            <a:ext cx="1157208" cy="262560"/>
          </a:xfrm>
          <a:prstGeom prst="rect">
            <a:avLst/>
          </a:prstGeom>
        </p:spPr>
      </p:pic>
      <p:sp>
        <p:nvSpPr>
          <p:cNvPr id="23" name="TextBox 22">
            <a:extLst>
              <a:ext uri="{FF2B5EF4-FFF2-40B4-BE49-F238E27FC236}">
                <a16:creationId xmlns:a16="http://schemas.microsoft.com/office/drawing/2014/main" id="{F44BBA1C-64EF-488A-80A5-6B063D477D15}"/>
              </a:ext>
            </a:extLst>
          </p:cNvPr>
          <p:cNvSpPr txBox="1"/>
          <p:nvPr userDrawn="1"/>
        </p:nvSpPr>
        <p:spPr>
          <a:xfrm>
            <a:off x="1" y="6957236"/>
            <a:ext cx="4064000" cy="1323439"/>
          </a:xfrm>
          <a:prstGeom prst="rect">
            <a:avLst/>
          </a:prstGeom>
          <a:noFill/>
        </p:spPr>
        <p:txBody>
          <a:bodyPr wrap="square" rtlCol="0">
            <a:spAutoFit/>
          </a:bodyPr>
          <a:lstStyle/>
          <a:p>
            <a:r>
              <a:rPr lang="en-GB" sz="1000" b="1">
                <a:solidFill>
                  <a:schemeClr val="bg1">
                    <a:lumMod val="65000"/>
                  </a:schemeClr>
                </a:solidFill>
                <a:latin typeface="Calibri" panose="020F0502020204030204" pitchFamily="34" charset="0"/>
                <a:cs typeface="Calibri" panose="020F0502020204030204" pitchFamily="34" charset="0"/>
              </a:rPr>
              <a:t>Adding an image to the rectangular frame (recommended):</a:t>
            </a:r>
          </a:p>
          <a:p>
            <a:r>
              <a:rPr lang="en-GB" sz="1000">
                <a:solidFill>
                  <a:schemeClr val="bg1">
                    <a:lumMod val="65000"/>
                  </a:schemeClr>
                </a:solidFill>
                <a:latin typeface="Calibri" panose="020F0502020204030204" pitchFamily="34" charset="0"/>
                <a:cs typeface="Calibri" panose="020F0502020204030204" pitchFamily="34" charset="0"/>
              </a:rPr>
              <a:t>Prior to starting, please browse our image library </a:t>
            </a:r>
            <a:r>
              <a:rPr lang="en-GB" sz="1000" b="0">
                <a:solidFill>
                  <a:schemeClr val="bg1">
                    <a:lumMod val="65000"/>
                  </a:schemeClr>
                </a:solidFill>
                <a:latin typeface="Calibri" panose="020F0502020204030204" pitchFamily="34" charset="0"/>
                <a:cs typeface="Calibri" panose="020F0502020204030204" pitchFamily="34" charset="0"/>
              </a:rPr>
              <a:t>https://</a:t>
            </a:r>
            <a:r>
              <a:rPr lang="en-GB" sz="1000" b="0" err="1">
                <a:solidFill>
                  <a:schemeClr val="bg1">
                    <a:lumMod val="65000"/>
                  </a:schemeClr>
                </a:solidFill>
                <a:latin typeface="Calibri" panose="020F0502020204030204" pitchFamily="34" charset="0"/>
                <a:cs typeface="Calibri" panose="020F0502020204030204" pitchFamily="34" charset="0"/>
              </a:rPr>
              <a:t>avevaimages.thirdlight.com</a:t>
            </a:r>
            <a:r>
              <a:rPr lang="en-GB" sz="1000" b="0">
                <a:solidFill>
                  <a:schemeClr val="bg1">
                    <a:lumMod val="65000"/>
                  </a:schemeClr>
                </a:solidFill>
                <a:latin typeface="Calibri" panose="020F0502020204030204" pitchFamily="34" charset="0"/>
                <a:cs typeface="Calibri" panose="020F0502020204030204" pitchFamily="34" charset="0"/>
              </a:rPr>
              <a:t>/ </a:t>
            </a:r>
            <a:r>
              <a:rPr lang="en-GB" sz="1000">
                <a:solidFill>
                  <a:schemeClr val="bg1">
                    <a:lumMod val="65000"/>
                  </a:schemeClr>
                </a:solidFill>
                <a:latin typeface="Calibri" panose="020F0502020204030204" pitchFamily="34" charset="0"/>
                <a:cs typeface="Calibri" panose="020F0502020204030204" pitchFamily="34" charset="0"/>
              </a:rPr>
              <a:t>and download some image options. (We recommend either a “Micro” view image or a People image, available via folders of the same names in the image library.) </a:t>
            </a:r>
            <a:r>
              <a:rPr lang="en-GB" sz="1000" b="0">
                <a:solidFill>
                  <a:schemeClr val="bg1">
                    <a:lumMod val="65000"/>
                  </a:schemeClr>
                </a:solidFill>
                <a:latin typeface="Calibri" panose="020F0502020204030204" pitchFamily="34" charset="0"/>
                <a:cs typeface="Calibri" panose="020F0502020204030204" pitchFamily="34" charset="0"/>
              </a:rPr>
              <a:t>Click the image icon to insert image, then Send to Back. Please ensure that the AVEVA logo is displayed prominently against the image and remains fixed in its position. The logo should not shift or jump from slide to slide.</a:t>
            </a:r>
            <a:endParaRPr lang="en-GB" sz="1000">
              <a:solidFill>
                <a:schemeClr val="bg1">
                  <a:lumMod val="65000"/>
                </a:schemeClr>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ABFC0230-4F3A-0A49-90F7-7793BAFF4812}"/>
              </a:ext>
            </a:extLst>
          </p:cNvPr>
          <p:cNvSpPr>
            <a:spLocks noGrp="1"/>
          </p:cNvSpPr>
          <p:nvPr>
            <p:ph type="title"/>
          </p:nvPr>
        </p:nvSpPr>
        <p:spPr>
          <a:xfrm>
            <a:off x="4389118" y="585216"/>
            <a:ext cx="7196330" cy="804672"/>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A3672EDD-84B5-4B37-8945-594B07631AA3}"/>
              </a:ext>
            </a:extLst>
          </p:cNvPr>
          <p:cNvSpPr>
            <a:spLocks noGrp="1"/>
          </p:cNvSpPr>
          <p:nvPr>
            <p:ph sz="quarter" idx="22"/>
          </p:nvPr>
        </p:nvSpPr>
        <p:spPr>
          <a:xfrm>
            <a:off x="4389437" y="1920240"/>
            <a:ext cx="7196328" cy="3749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CF1127D-5A5B-BE44-AF70-B03D9874146E}"/>
              </a:ext>
            </a:extLst>
          </p:cNvPr>
          <p:cNvSpPr>
            <a:spLocks noGrp="1"/>
          </p:cNvSpPr>
          <p:nvPr>
            <p:ph type="ftr" sz="quarter" idx="24"/>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9" name="Slide Number Placeholder 8">
            <a:extLst>
              <a:ext uri="{FF2B5EF4-FFF2-40B4-BE49-F238E27FC236}">
                <a16:creationId xmlns:a16="http://schemas.microsoft.com/office/drawing/2014/main" id="{BBB8591D-EA2A-B945-9BC6-5B0694FA9821}"/>
              </a:ext>
            </a:extLst>
          </p:cNvPr>
          <p:cNvSpPr>
            <a:spLocks noGrp="1"/>
          </p:cNvSpPr>
          <p:nvPr>
            <p:ph type="sldNum" sz="quarter" idx="25"/>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16" name="Group 15">
            <a:extLst>
              <a:ext uri="{FF2B5EF4-FFF2-40B4-BE49-F238E27FC236}">
                <a16:creationId xmlns:a16="http://schemas.microsoft.com/office/drawing/2014/main" id="{74B5A678-2B3A-4668-A742-6707A608CA06}"/>
              </a:ext>
            </a:extLst>
          </p:cNvPr>
          <p:cNvGrpSpPr/>
          <p:nvPr userDrawn="1"/>
        </p:nvGrpSpPr>
        <p:grpSpPr>
          <a:xfrm>
            <a:off x="12431200" y="152485"/>
            <a:ext cx="971741" cy="2368319"/>
            <a:chOff x="12431200" y="152485"/>
            <a:chExt cx="971741" cy="2368319"/>
          </a:xfrm>
        </p:grpSpPr>
        <p:grpSp>
          <p:nvGrpSpPr>
            <p:cNvPr id="17" name="Group 16">
              <a:extLst>
                <a:ext uri="{FF2B5EF4-FFF2-40B4-BE49-F238E27FC236}">
                  <a16:creationId xmlns:a16="http://schemas.microsoft.com/office/drawing/2014/main" id="{6FFFF953-3A87-474F-8BEE-574A475FE3DC}"/>
                </a:ext>
              </a:extLst>
            </p:cNvPr>
            <p:cNvGrpSpPr/>
            <p:nvPr userDrawn="1"/>
          </p:nvGrpSpPr>
          <p:grpSpPr>
            <a:xfrm>
              <a:off x="12431200" y="152485"/>
              <a:ext cx="971741" cy="1804040"/>
              <a:chOff x="12431200" y="152485"/>
              <a:chExt cx="971741" cy="1804040"/>
            </a:xfrm>
          </p:grpSpPr>
          <p:sp>
            <p:nvSpPr>
              <p:cNvPr id="19" name="Oval 18">
                <a:extLst>
                  <a:ext uri="{FF2B5EF4-FFF2-40B4-BE49-F238E27FC236}">
                    <a16:creationId xmlns:a16="http://schemas.microsoft.com/office/drawing/2014/main" id="{F8F7881A-7B26-4284-8B07-9D7A16EE4591}"/>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0" name="Oval 19">
                <a:extLst>
                  <a:ext uri="{FF2B5EF4-FFF2-40B4-BE49-F238E27FC236}">
                    <a16:creationId xmlns:a16="http://schemas.microsoft.com/office/drawing/2014/main" id="{B3C96810-1F7D-48AA-862F-8AAC8C19E87C}"/>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1" name="Oval 20">
                <a:extLst>
                  <a:ext uri="{FF2B5EF4-FFF2-40B4-BE49-F238E27FC236}">
                    <a16:creationId xmlns:a16="http://schemas.microsoft.com/office/drawing/2014/main" id="{6FF8CA76-E6CE-47D8-8AFA-6F18C809B57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2" name="Rectangle 21">
                <a:extLst>
                  <a:ext uri="{FF2B5EF4-FFF2-40B4-BE49-F238E27FC236}">
                    <a16:creationId xmlns:a16="http://schemas.microsoft.com/office/drawing/2014/main" id="{82D9F0E1-62AB-4543-AB0C-F286745352D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24" name="Oval 23">
                <a:extLst>
                  <a:ext uri="{FF2B5EF4-FFF2-40B4-BE49-F238E27FC236}">
                    <a16:creationId xmlns:a16="http://schemas.microsoft.com/office/drawing/2014/main" id="{2B144D9B-FC56-404E-AAB0-A481587CE5DD}"/>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5" name="Oval 24">
                <a:extLst>
                  <a:ext uri="{FF2B5EF4-FFF2-40B4-BE49-F238E27FC236}">
                    <a16:creationId xmlns:a16="http://schemas.microsoft.com/office/drawing/2014/main" id="{94E22FB3-3248-4F6D-BCA6-2C962AFEAA97}"/>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26" name="Oval 25">
                <a:extLst>
                  <a:ext uri="{FF2B5EF4-FFF2-40B4-BE49-F238E27FC236}">
                    <a16:creationId xmlns:a16="http://schemas.microsoft.com/office/drawing/2014/main" id="{8171E6C4-259A-4421-8C1A-F0D9E1C3866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18" name="Oval 17">
              <a:extLst>
                <a:ext uri="{FF2B5EF4-FFF2-40B4-BE49-F238E27FC236}">
                  <a16:creationId xmlns:a16="http://schemas.microsoft.com/office/drawing/2014/main" id="{D8823A12-C856-4F1D-8247-9DB8FF15C786}"/>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27" name="Group 26">
            <a:extLst>
              <a:ext uri="{FF2B5EF4-FFF2-40B4-BE49-F238E27FC236}">
                <a16:creationId xmlns:a16="http://schemas.microsoft.com/office/drawing/2014/main" id="{0E4CE41A-E139-4F67-9127-B3CF8990E5C9}"/>
              </a:ext>
            </a:extLst>
          </p:cNvPr>
          <p:cNvGrpSpPr/>
          <p:nvPr userDrawn="1"/>
        </p:nvGrpSpPr>
        <p:grpSpPr>
          <a:xfrm>
            <a:off x="12431200" y="4770851"/>
            <a:ext cx="1376999" cy="1419507"/>
            <a:chOff x="12431200" y="4979663"/>
            <a:chExt cx="1376999" cy="1419507"/>
          </a:xfrm>
        </p:grpSpPr>
        <p:sp>
          <p:nvSpPr>
            <p:cNvPr id="28" name="Rectangle 27">
              <a:extLst>
                <a:ext uri="{FF2B5EF4-FFF2-40B4-BE49-F238E27FC236}">
                  <a16:creationId xmlns:a16="http://schemas.microsoft.com/office/drawing/2014/main" id="{978F9EE3-4D3C-4261-9F2E-462E4B6143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29" name="Oval 28">
              <a:extLst>
                <a:ext uri="{FF2B5EF4-FFF2-40B4-BE49-F238E27FC236}">
                  <a16:creationId xmlns:a16="http://schemas.microsoft.com/office/drawing/2014/main" id="{DE34DA84-6447-4614-8DE2-582A1C206A2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0" name="Oval 29">
              <a:extLst>
                <a:ext uri="{FF2B5EF4-FFF2-40B4-BE49-F238E27FC236}">
                  <a16:creationId xmlns:a16="http://schemas.microsoft.com/office/drawing/2014/main" id="{A5684B22-DB0B-4202-A026-094361C785DF}"/>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2" name="Oval 31">
              <a:extLst>
                <a:ext uri="{FF2B5EF4-FFF2-40B4-BE49-F238E27FC236}">
                  <a16:creationId xmlns:a16="http://schemas.microsoft.com/office/drawing/2014/main" id="{08A02A20-18D3-49E5-9226-1DCD9923220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3" name="Oval 32">
              <a:extLst>
                <a:ext uri="{FF2B5EF4-FFF2-40B4-BE49-F238E27FC236}">
                  <a16:creationId xmlns:a16="http://schemas.microsoft.com/office/drawing/2014/main" id="{11FD3C5F-6715-4CE7-8D02-0AC0DCB307BB}"/>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4" name="Oval 33">
              <a:extLst>
                <a:ext uri="{FF2B5EF4-FFF2-40B4-BE49-F238E27FC236}">
                  <a16:creationId xmlns:a16="http://schemas.microsoft.com/office/drawing/2014/main" id="{2C0F6A09-64E2-4A6E-9B9D-BE55F2CBA1BB}"/>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5" name="Oval 34">
              <a:extLst>
                <a:ext uri="{FF2B5EF4-FFF2-40B4-BE49-F238E27FC236}">
                  <a16:creationId xmlns:a16="http://schemas.microsoft.com/office/drawing/2014/main" id="{619F8977-824D-4D66-8640-2B9EB700305F}"/>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36" name="Group 35">
            <a:extLst>
              <a:ext uri="{FF2B5EF4-FFF2-40B4-BE49-F238E27FC236}">
                <a16:creationId xmlns:a16="http://schemas.microsoft.com/office/drawing/2014/main" id="{58CC23BE-17F5-4BC4-9E62-A90AB099A325}"/>
              </a:ext>
            </a:extLst>
          </p:cNvPr>
          <p:cNvGrpSpPr/>
          <p:nvPr userDrawn="1"/>
        </p:nvGrpSpPr>
        <p:grpSpPr>
          <a:xfrm>
            <a:off x="12431200" y="2675600"/>
            <a:ext cx="971741" cy="1940780"/>
            <a:chOff x="12431200" y="2678506"/>
            <a:chExt cx="971741" cy="1940780"/>
          </a:xfrm>
        </p:grpSpPr>
        <p:sp>
          <p:nvSpPr>
            <p:cNvPr id="37" name="Rectangle 36">
              <a:extLst>
                <a:ext uri="{FF2B5EF4-FFF2-40B4-BE49-F238E27FC236}">
                  <a16:creationId xmlns:a16="http://schemas.microsoft.com/office/drawing/2014/main" id="{802BF719-36D0-4BAB-B6A4-630C7D70045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38" name="Oval 37">
              <a:extLst>
                <a:ext uri="{FF2B5EF4-FFF2-40B4-BE49-F238E27FC236}">
                  <a16:creationId xmlns:a16="http://schemas.microsoft.com/office/drawing/2014/main" id="{265C601A-B853-4F08-ADC3-ED1FA250CA89}"/>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39" name="Oval 38">
              <a:extLst>
                <a:ext uri="{FF2B5EF4-FFF2-40B4-BE49-F238E27FC236}">
                  <a16:creationId xmlns:a16="http://schemas.microsoft.com/office/drawing/2014/main" id="{BB30BC17-6E09-4E03-BF89-4765D186C480}"/>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E8901BFF-CC47-443D-8C98-A2ACCD90D3A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8D0E2D32-341D-452D-BD04-0A73D60630EC}"/>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3" name="Oval 42">
              <a:extLst>
                <a:ext uri="{FF2B5EF4-FFF2-40B4-BE49-F238E27FC236}">
                  <a16:creationId xmlns:a16="http://schemas.microsoft.com/office/drawing/2014/main" id="{974B2B82-FBD6-4C81-9663-F7EB40CEEAE2}"/>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5A423C8F-36FD-487B-B97F-02C0C344464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45" name="TextBox 44">
            <a:extLst>
              <a:ext uri="{FF2B5EF4-FFF2-40B4-BE49-F238E27FC236}">
                <a16:creationId xmlns:a16="http://schemas.microsoft.com/office/drawing/2014/main" id="{3EB0CF3B-9EC4-47BB-9666-859A601F7042}"/>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46" name="Picture 45">
            <a:extLst>
              <a:ext uri="{FF2B5EF4-FFF2-40B4-BE49-F238E27FC236}">
                <a16:creationId xmlns:a16="http://schemas.microsoft.com/office/drawing/2014/main" id="{8BA0D44D-432F-467D-A0AC-0AAA630DF92C}"/>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47" name="TextBox 46">
            <a:extLst>
              <a:ext uri="{FF2B5EF4-FFF2-40B4-BE49-F238E27FC236}">
                <a16:creationId xmlns:a16="http://schemas.microsoft.com/office/drawing/2014/main" id="{3BD86FB8-BDE2-408D-9C9A-0307EAA33E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83637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arge Photo">
    <p:bg>
      <p:bgPr>
        <a:solidFill>
          <a:schemeClr val="tx2"/>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AA8A37-C902-D64B-A0D2-C155BACAA75D}"/>
              </a:ext>
              <a:ext uri="{C183D7F6-B498-43B3-948B-1728B52AA6E4}">
                <adec:decorative xmlns:adec="http://schemas.microsoft.com/office/drawing/2017/decorative" val="1"/>
              </a:ext>
            </a:extLst>
          </p:cNvPr>
          <p:cNvSpPr>
            <a:spLocks noGrp="1"/>
          </p:cNvSpPr>
          <p:nvPr>
            <p:ph type="pic" sz="quarter" idx="15" hasCustomPrompt="1"/>
          </p:nvPr>
        </p:nvSpPr>
        <p:spPr>
          <a:xfrm>
            <a:off x="-9144" y="-9144"/>
            <a:ext cx="12207240" cy="6879600"/>
          </a:xfrm>
          <a:prstGeom prst="rect">
            <a:avLst/>
          </a:prstGeom>
          <a:gradFill>
            <a:gsLst>
              <a:gs pos="25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7" name="Online Image Placeholder 7">
            <a:extLst>
              <a:ext uri="{FF2B5EF4-FFF2-40B4-BE49-F238E27FC236}">
                <a16:creationId xmlns:a16="http://schemas.microsoft.com/office/drawing/2014/main" id="{BC64D873-B6D7-4E41-8389-BFCC22FB4C5A}"/>
              </a:ext>
            </a:extLst>
          </p:cNvPr>
          <p:cNvSpPr>
            <a:spLocks noGrp="1"/>
          </p:cNvSpPr>
          <p:nvPr>
            <p:ph type="clipArt" sz="quarter" idx="20" hasCustomPrompt="1"/>
          </p:nvPr>
        </p:nvSpPr>
        <p:spPr>
          <a:xfrm>
            <a:off x="10422144" y="6310008"/>
            <a:ext cx="1157208" cy="262560"/>
          </a:xfrm>
          <a:blipFill>
            <a:blip r:embed="rId2"/>
            <a:stretch>
              <a:fillRect/>
            </a:stretch>
          </a:blipFill>
        </p:spPr>
        <p:txBody>
          <a:bodyPr/>
          <a:lstStyle>
            <a:lvl1pPr marL="14414" indent="0">
              <a:buFontTx/>
              <a:buNone/>
              <a:defRPr/>
            </a:lvl1pPr>
          </a:lstStyle>
          <a:p>
            <a:r>
              <a:rPr lang="en-GB"/>
              <a:t> </a:t>
            </a:r>
          </a:p>
        </p:txBody>
      </p:sp>
      <p:sp>
        <p:nvSpPr>
          <p:cNvPr id="35" name="Footer Placeholder 34">
            <a:extLst>
              <a:ext uri="{FF2B5EF4-FFF2-40B4-BE49-F238E27FC236}">
                <a16:creationId xmlns:a16="http://schemas.microsoft.com/office/drawing/2014/main" id="{937FDBC0-9928-2941-A57C-F584CC6240C9}"/>
              </a:ext>
            </a:extLst>
          </p:cNvPr>
          <p:cNvSpPr>
            <a:spLocks noGrp="1"/>
          </p:cNvSpPr>
          <p:nvPr>
            <p:ph type="ftr" sz="quarter" idx="22"/>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36" name="Slide Number Placeholder 35">
            <a:extLst>
              <a:ext uri="{FF2B5EF4-FFF2-40B4-BE49-F238E27FC236}">
                <a16:creationId xmlns:a16="http://schemas.microsoft.com/office/drawing/2014/main" id="{EF8C9E19-6C1E-A843-913C-4518C8C89B7C}"/>
              </a:ext>
            </a:extLst>
          </p:cNvPr>
          <p:cNvSpPr>
            <a:spLocks noGrp="1"/>
          </p:cNvSpPr>
          <p:nvPr>
            <p:ph type="sldNum" sz="quarter" idx="23"/>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33" name="Group 32">
            <a:extLst>
              <a:ext uri="{FF2B5EF4-FFF2-40B4-BE49-F238E27FC236}">
                <a16:creationId xmlns:a16="http://schemas.microsoft.com/office/drawing/2014/main" id="{690F1F30-BD72-4E88-AA2F-3486C673ABD0}"/>
              </a:ext>
            </a:extLst>
          </p:cNvPr>
          <p:cNvGrpSpPr/>
          <p:nvPr userDrawn="1"/>
        </p:nvGrpSpPr>
        <p:grpSpPr>
          <a:xfrm>
            <a:off x="12431200" y="152485"/>
            <a:ext cx="971741" cy="2368319"/>
            <a:chOff x="12431200" y="152485"/>
            <a:chExt cx="971741" cy="2368319"/>
          </a:xfrm>
        </p:grpSpPr>
        <p:grpSp>
          <p:nvGrpSpPr>
            <p:cNvPr id="37" name="Group 36">
              <a:extLst>
                <a:ext uri="{FF2B5EF4-FFF2-40B4-BE49-F238E27FC236}">
                  <a16:creationId xmlns:a16="http://schemas.microsoft.com/office/drawing/2014/main" id="{0E99EBC8-F916-4A44-A9E3-17D521F857AB}"/>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8464F893-6BD0-40D0-8365-D0AEACA8D0A4}"/>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6F44C393-B9EE-4E5C-AC09-0FE581A359E4}"/>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93F0D334-02C2-43E7-AF4D-25FC4504089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61D42C37-8014-474A-B5CE-77A14A82585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B6335D00-E4E4-4300-B5AE-27DC660F666C}"/>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DBC2130F-3339-41B0-BB13-CE1EF8F8831F}"/>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508E865F-A4C8-430E-A0EA-B3534A4D606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38" name="Oval 37">
              <a:extLst>
                <a:ext uri="{FF2B5EF4-FFF2-40B4-BE49-F238E27FC236}">
                  <a16:creationId xmlns:a16="http://schemas.microsoft.com/office/drawing/2014/main" id="{164BC385-920D-4A08-9486-1B82745D264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6" name="Group 45">
            <a:extLst>
              <a:ext uri="{FF2B5EF4-FFF2-40B4-BE49-F238E27FC236}">
                <a16:creationId xmlns:a16="http://schemas.microsoft.com/office/drawing/2014/main" id="{0CB123F7-6FFE-4E19-AB23-AAC055495745}"/>
              </a:ext>
            </a:extLst>
          </p:cNvPr>
          <p:cNvGrpSpPr/>
          <p:nvPr userDrawn="1"/>
        </p:nvGrpSpPr>
        <p:grpSpPr>
          <a:xfrm>
            <a:off x="12431200" y="4770851"/>
            <a:ext cx="1376999" cy="1419507"/>
            <a:chOff x="12431200" y="4979663"/>
            <a:chExt cx="1376999" cy="1419507"/>
          </a:xfrm>
        </p:grpSpPr>
        <p:sp>
          <p:nvSpPr>
            <p:cNvPr id="47" name="Rectangle 46">
              <a:extLst>
                <a:ext uri="{FF2B5EF4-FFF2-40B4-BE49-F238E27FC236}">
                  <a16:creationId xmlns:a16="http://schemas.microsoft.com/office/drawing/2014/main" id="{CD3E71A1-0A78-4607-9FE8-3B693E783176}"/>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48" name="Oval 47">
              <a:extLst>
                <a:ext uri="{FF2B5EF4-FFF2-40B4-BE49-F238E27FC236}">
                  <a16:creationId xmlns:a16="http://schemas.microsoft.com/office/drawing/2014/main" id="{A5A00ED3-B574-4DBA-A754-7A78E58208A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2AE3F08F-16EF-4E3C-A06A-22DF420FD59C}"/>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B8823DBC-E05F-4707-8A8D-ACEB16B9C8E8}"/>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46EC1349-5E39-42B3-BA46-715E7A3CB1D4}"/>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1DEDBEED-EB25-40CF-B914-33333219630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D5036416-1EC4-46E0-94B8-CA73F86E694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C0A5BAFB-50C1-48AF-8BDA-24F8BF406E19}"/>
              </a:ext>
            </a:extLst>
          </p:cNvPr>
          <p:cNvGrpSpPr/>
          <p:nvPr userDrawn="1"/>
        </p:nvGrpSpPr>
        <p:grpSpPr>
          <a:xfrm>
            <a:off x="12431200" y="2675600"/>
            <a:ext cx="971741" cy="1940780"/>
            <a:chOff x="12431200" y="2678506"/>
            <a:chExt cx="971741" cy="1940780"/>
          </a:xfrm>
        </p:grpSpPr>
        <p:sp>
          <p:nvSpPr>
            <p:cNvPr id="55" name="Rectangle 54">
              <a:extLst>
                <a:ext uri="{FF2B5EF4-FFF2-40B4-BE49-F238E27FC236}">
                  <a16:creationId xmlns:a16="http://schemas.microsoft.com/office/drawing/2014/main" id="{EAB27F81-132B-4BA6-93C6-5B2E80C35CDD}"/>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6" name="Oval 55">
              <a:extLst>
                <a:ext uri="{FF2B5EF4-FFF2-40B4-BE49-F238E27FC236}">
                  <a16:creationId xmlns:a16="http://schemas.microsoft.com/office/drawing/2014/main" id="{3885CEE2-7C88-4F06-AB11-06AE3767E910}"/>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E1A0D243-682A-44BD-BE3B-3D85E717140A}"/>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BA3A8DE-9267-4252-8F39-C9F3497A4122}"/>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AAD74FB1-E12A-481F-BBF1-633C191E0D31}"/>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1D3BDF6-EDBA-4198-B2D8-4A6811136F2B}"/>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3B9A166B-B40F-4D4B-8FC5-E883403388FD}"/>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2" name="TextBox 61">
            <a:extLst>
              <a:ext uri="{FF2B5EF4-FFF2-40B4-BE49-F238E27FC236}">
                <a16:creationId xmlns:a16="http://schemas.microsoft.com/office/drawing/2014/main" id="{AAABC845-B723-4641-9B83-D922C3B6CBD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3" name="Picture 62">
            <a:extLst>
              <a:ext uri="{FF2B5EF4-FFF2-40B4-BE49-F238E27FC236}">
                <a16:creationId xmlns:a16="http://schemas.microsoft.com/office/drawing/2014/main" id="{8310CAC5-0820-4F7D-B62B-92139CEB7C45}"/>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4" name="TextBox 63">
            <a:extLst>
              <a:ext uri="{FF2B5EF4-FFF2-40B4-BE49-F238E27FC236}">
                <a16:creationId xmlns:a16="http://schemas.microsoft.com/office/drawing/2014/main" id="{97B5313E-12DB-4137-96D6-BED0CAEF016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3944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Quotation - Dark">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86E52A5-4EFD-4CDC-84A0-69CD15B152A9}"/>
              </a:ext>
            </a:extLst>
          </p:cNvPr>
          <p:cNvSpPr>
            <a:spLocks noGrp="1"/>
          </p:cNvSpPr>
          <p:nvPr>
            <p:ph type="body" sz="quarter" idx="13"/>
          </p:nvPr>
        </p:nvSpPr>
        <p:spPr>
          <a:xfrm>
            <a:off x="1572767" y="1783080"/>
            <a:ext cx="9043416" cy="2713037"/>
          </a:xfrm>
        </p:spPr>
        <p:txBody>
          <a:bodyPr anchor="ctr"/>
          <a:lstStyle>
            <a:lvl1pPr marL="0" indent="0" algn="ctr">
              <a:lnSpc>
                <a:spcPct val="90000"/>
              </a:lnSpc>
              <a:buFontTx/>
              <a:buNone/>
              <a:defRPr sz="3600" b="0" i="0">
                <a:solidFill>
                  <a:schemeClr val="bg1"/>
                </a:solidFill>
                <a:latin typeface="+mj-lt"/>
              </a:defRPr>
            </a:lvl1pPr>
            <a:lvl2pPr marL="0" indent="0" algn="ctr">
              <a:lnSpc>
                <a:spcPct val="90000"/>
              </a:lnSpc>
              <a:spcBef>
                <a:spcPts val="3500"/>
              </a:spcBef>
              <a:spcAft>
                <a:spcPts val="0"/>
              </a:spcAft>
              <a:buFontTx/>
              <a:buNone/>
              <a:defRPr sz="1800">
                <a:solidFill>
                  <a:schemeClr val="bg1"/>
                </a:solidFill>
                <a:latin typeface="+mn-lt"/>
              </a:defRPr>
            </a:lvl2pPr>
            <a:lvl3pPr marL="576662" indent="0">
              <a:buFontTx/>
              <a:buNone/>
              <a:defRPr>
                <a:solidFill>
                  <a:schemeClr val="bg1"/>
                </a:solidFill>
              </a:defRPr>
            </a:lvl3pPr>
            <a:lvl4pPr marL="863600" indent="0">
              <a:buFontTx/>
              <a:buNone/>
              <a:defRPr>
                <a:solidFill>
                  <a:schemeClr val="bg1"/>
                </a:solidFill>
              </a:defRPr>
            </a:lvl4pPr>
            <a:lvl5pPr marL="1152525" indent="0">
              <a:buFontTx/>
              <a:buNone/>
              <a:defRPr>
                <a:solidFill>
                  <a:schemeClr val="bg1"/>
                </a:solidFill>
              </a:defRPr>
            </a:lvl5pPr>
          </a:lstStyle>
          <a:p>
            <a:pPr lvl="0"/>
            <a:r>
              <a:rPr lang="en-US"/>
              <a:t>Click to edit Master text styles</a:t>
            </a:r>
          </a:p>
          <a:p>
            <a:pPr lvl="1"/>
            <a:r>
              <a:rPr lang="en-US"/>
              <a:t>Second level</a:t>
            </a:r>
          </a:p>
        </p:txBody>
      </p:sp>
      <p:grpSp>
        <p:nvGrpSpPr>
          <p:cNvPr id="11" name="Group 4">
            <a:extLst>
              <a:ext uri="{FF2B5EF4-FFF2-40B4-BE49-F238E27FC236}">
                <a16:creationId xmlns:a16="http://schemas.microsoft.com/office/drawing/2014/main" id="{7F7D4FFE-D0F0-447C-B732-E83D8A2B88C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2" name="Freeform 5">
              <a:extLst>
                <a:ext uri="{FF2B5EF4-FFF2-40B4-BE49-F238E27FC236}">
                  <a16:creationId xmlns:a16="http://schemas.microsoft.com/office/drawing/2014/main" id="{A9D6C45B-AB0A-42F2-A8B1-EF173835B96A}"/>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C1046CE-F8D6-46C6-BCC0-593C7932C847}"/>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E28D404-3216-46E4-9244-0094820F756E}"/>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C45158B-20BA-48A4-82DA-563BA44CBFBB}"/>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2FAAEA42-D27B-458D-B3FB-6D5FF8C8C8CF}"/>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0A0E7B91-E440-4B18-8D03-966A228F0F9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D2D49480-1518-4ED0-8163-10BFEE43748E}"/>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B8EBE62E-B597-204A-8006-7CA5870BD8B6}"/>
              </a:ext>
            </a:extLst>
          </p:cNvPr>
          <p:cNvSpPr>
            <a:spLocks noGrp="1"/>
          </p:cNvSpPr>
          <p:nvPr>
            <p:ph type="ftr" sz="quarter" idx="15"/>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8EA9D2F9-C526-8043-AE25-01D74215FFAB}"/>
              </a:ext>
            </a:extLst>
          </p:cNvPr>
          <p:cNvSpPr>
            <a:spLocks noGrp="1"/>
          </p:cNvSpPr>
          <p:nvPr>
            <p:ph type="sldNum" sz="quarter" idx="16"/>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2" name="Group 41">
            <a:extLst>
              <a:ext uri="{FF2B5EF4-FFF2-40B4-BE49-F238E27FC236}">
                <a16:creationId xmlns:a16="http://schemas.microsoft.com/office/drawing/2014/main" id="{D02EB654-30CF-46A0-A9B1-A8589B7A4793}"/>
              </a:ext>
            </a:extLst>
          </p:cNvPr>
          <p:cNvGrpSpPr/>
          <p:nvPr userDrawn="1"/>
        </p:nvGrpSpPr>
        <p:grpSpPr>
          <a:xfrm>
            <a:off x="12431200" y="152485"/>
            <a:ext cx="971741" cy="2368319"/>
            <a:chOff x="12431200" y="152485"/>
            <a:chExt cx="971741" cy="2368319"/>
          </a:xfrm>
        </p:grpSpPr>
        <p:grpSp>
          <p:nvGrpSpPr>
            <p:cNvPr id="43" name="Group 42">
              <a:extLst>
                <a:ext uri="{FF2B5EF4-FFF2-40B4-BE49-F238E27FC236}">
                  <a16:creationId xmlns:a16="http://schemas.microsoft.com/office/drawing/2014/main" id="{0AD60E64-C036-4EC8-864F-A747159F4615}"/>
                </a:ext>
              </a:extLst>
            </p:cNvPr>
            <p:cNvGrpSpPr/>
            <p:nvPr userDrawn="1"/>
          </p:nvGrpSpPr>
          <p:grpSpPr>
            <a:xfrm>
              <a:off x="12431200" y="152485"/>
              <a:ext cx="971741" cy="1804040"/>
              <a:chOff x="12431200" y="152485"/>
              <a:chExt cx="971741" cy="1804040"/>
            </a:xfrm>
          </p:grpSpPr>
          <p:sp>
            <p:nvSpPr>
              <p:cNvPr id="45" name="Oval 44">
                <a:extLst>
                  <a:ext uri="{FF2B5EF4-FFF2-40B4-BE49-F238E27FC236}">
                    <a16:creationId xmlns:a16="http://schemas.microsoft.com/office/drawing/2014/main" id="{A4FC4F78-0A05-4A09-9CCF-3D1524914D4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EA5866C7-4402-40FA-A727-F4C366ABB78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4771BAB2-F358-490A-AB38-5D94B617E56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344581A1-D018-4C27-ACAC-989AEDBA162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9" name="Oval 48">
                <a:extLst>
                  <a:ext uri="{FF2B5EF4-FFF2-40B4-BE49-F238E27FC236}">
                    <a16:creationId xmlns:a16="http://schemas.microsoft.com/office/drawing/2014/main" id="{26862983-9AFC-4322-8801-8EA250B875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3865B268-6851-4DBA-8016-1D8D0AD37269}"/>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908D8933-8A17-4903-9853-8179D33CD6D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4" name="Oval 43">
              <a:extLst>
                <a:ext uri="{FF2B5EF4-FFF2-40B4-BE49-F238E27FC236}">
                  <a16:creationId xmlns:a16="http://schemas.microsoft.com/office/drawing/2014/main" id="{AA56D5CA-B7F4-41E6-891B-124DD6083A98}"/>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2" name="Group 51">
            <a:extLst>
              <a:ext uri="{FF2B5EF4-FFF2-40B4-BE49-F238E27FC236}">
                <a16:creationId xmlns:a16="http://schemas.microsoft.com/office/drawing/2014/main" id="{9D181B78-F5C1-4157-AE53-443C11018498}"/>
              </a:ext>
            </a:extLst>
          </p:cNvPr>
          <p:cNvGrpSpPr/>
          <p:nvPr userDrawn="1"/>
        </p:nvGrpSpPr>
        <p:grpSpPr>
          <a:xfrm>
            <a:off x="12431200" y="4770851"/>
            <a:ext cx="1376999" cy="1419507"/>
            <a:chOff x="12431200" y="4979663"/>
            <a:chExt cx="1376999" cy="1419507"/>
          </a:xfrm>
        </p:grpSpPr>
        <p:sp>
          <p:nvSpPr>
            <p:cNvPr id="53" name="Rectangle 52">
              <a:extLst>
                <a:ext uri="{FF2B5EF4-FFF2-40B4-BE49-F238E27FC236}">
                  <a16:creationId xmlns:a16="http://schemas.microsoft.com/office/drawing/2014/main" id="{1D74E686-BDD1-468A-A571-389F18C390B8}"/>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4" name="Oval 53">
              <a:extLst>
                <a:ext uri="{FF2B5EF4-FFF2-40B4-BE49-F238E27FC236}">
                  <a16:creationId xmlns:a16="http://schemas.microsoft.com/office/drawing/2014/main" id="{B7D6AA88-FDAC-462D-8A01-E73E3042E180}"/>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B252A59-3CE3-4D3E-B84B-6BB0B7384A5E}"/>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B20D0076-533E-4A22-91B4-662AB7BB6D65}"/>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AD2CF81B-06E9-49D4-B506-4856A9FB5390}"/>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3C7EE456-D19F-44B5-9865-E3DCB01D48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8E152155-E1E0-43FE-A8EC-6306E5F47426}"/>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0" name="Group 59">
            <a:extLst>
              <a:ext uri="{FF2B5EF4-FFF2-40B4-BE49-F238E27FC236}">
                <a16:creationId xmlns:a16="http://schemas.microsoft.com/office/drawing/2014/main" id="{DCD209A4-B260-47C4-8AD5-3164AEB1E3BD}"/>
              </a:ext>
            </a:extLst>
          </p:cNvPr>
          <p:cNvGrpSpPr/>
          <p:nvPr userDrawn="1"/>
        </p:nvGrpSpPr>
        <p:grpSpPr>
          <a:xfrm>
            <a:off x="12431200" y="2675600"/>
            <a:ext cx="971741" cy="1940780"/>
            <a:chOff x="12431200" y="2678506"/>
            <a:chExt cx="971741" cy="1940780"/>
          </a:xfrm>
        </p:grpSpPr>
        <p:sp>
          <p:nvSpPr>
            <p:cNvPr id="61" name="Rectangle 60">
              <a:extLst>
                <a:ext uri="{FF2B5EF4-FFF2-40B4-BE49-F238E27FC236}">
                  <a16:creationId xmlns:a16="http://schemas.microsoft.com/office/drawing/2014/main" id="{802FA86B-E935-4EA7-B8E7-1FF586DCEB61}"/>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2" name="Oval 61">
              <a:extLst>
                <a:ext uri="{FF2B5EF4-FFF2-40B4-BE49-F238E27FC236}">
                  <a16:creationId xmlns:a16="http://schemas.microsoft.com/office/drawing/2014/main" id="{E2F2A8D2-13AB-4401-A4A6-15AA83CCEEA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4FEDD279-BD8D-4879-BBCC-7242817F5BB4}"/>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BEDE5A6-45EE-4916-95E8-304D76F76C70}"/>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C0914F42-50C0-43DA-8EFD-AEDB89F6BA8F}"/>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ADB6763A-E14A-4803-8AB8-A857598D20AF}"/>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7595B2DE-3371-443B-827A-8D29AB46883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8" name="TextBox 67">
            <a:extLst>
              <a:ext uri="{FF2B5EF4-FFF2-40B4-BE49-F238E27FC236}">
                <a16:creationId xmlns:a16="http://schemas.microsoft.com/office/drawing/2014/main" id="{5F365F56-747F-48F1-B201-390A50FDC16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9" name="Picture 68">
            <a:extLst>
              <a:ext uri="{FF2B5EF4-FFF2-40B4-BE49-F238E27FC236}">
                <a16:creationId xmlns:a16="http://schemas.microsoft.com/office/drawing/2014/main" id="{3287D134-16C9-45E4-94A3-0376D14E39DC}"/>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70" name="TextBox 69">
            <a:extLst>
              <a:ext uri="{FF2B5EF4-FFF2-40B4-BE49-F238E27FC236}">
                <a16:creationId xmlns:a16="http://schemas.microsoft.com/office/drawing/2014/main" id="{15B1906B-81AB-41E4-B957-141F333C8AC5}"/>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85145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BF98E4-2993-3D9D-D9E8-129C9C06D24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cxnSp>
        <p:nvCxnSpPr>
          <p:cNvPr id="7" name="Straight Connector 6">
            <a:extLst>
              <a:ext uri="{FF2B5EF4-FFF2-40B4-BE49-F238E27FC236}">
                <a16:creationId xmlns:a16="http://schemas.microsoft.com/office/drawing/2014/main" id="{970AF0EB-D4B9-BE49-8DC2-1AE8FD8A5B14}"/>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45" name="Oval 44">
            <a:extLst>
              <a:ext uri="{FF2B5EF4-FFF2-40B4-BE49-F238E27FC236}">
                <a16:creationId xmlns:a16="http://schemas.microsoft.com/office/drawing/2014/main" id="{A80DFAA7-1F4F-9C45-814F-AA3AF84CF117}"/>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D0973336-ABBA-E942-911E-DAAAD420D92E}"/>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Oval 46">
            <a:extLst>
              <a:ext uri="{FF2B5EF4-FFF2-40B4-BE49-F238E27FC236}">
                <a16:creationId xmlns:a16="http://schemas.microsoft.com/office/drawing/2014/main" id="{D0981004-0F68-6D4F-BD18-E177DE1FB44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Rectangle 47">
            <a:extLst>
              <a:ext uri="{FF2B5EF4-FFF2-40B4-BE49-F238E27FC236}">
                <a16:creationId xmlns:a16="http://schemas.microsoft.com/office/drawing/2014/main" id="{8AF29444-601F-F34B-9EF9-77EFA492B612}"/>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0" name="Oval 49">
            <a:extLst>
              <a:ext uri="{FF2B5EF4-FFF2-40B4-BE49-F238E27FC236}">
                <a16:creationId xmlns:a16="http://schemas.microsoft.com/office/drawing/2014/main" id="{5A7D3C9F-B977-4748-A292-34C40F4BAA31}"/>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1" name="Oval 50">
            <a:extLst>
              <a:ext uri="{FF2B5EF4-FFF2-40B4-BE49-F238E27FC236}">
                <a16:creationId xmlns:a16="http://schemas.microsoft.com/office/drawing/2014/main" id="{143206F2-104F-E84B-AC9F-5E15AB889D8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3D85E306-5B19-244F-A5D8-906889F4499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E1EDDE7E-EFDB-5848-BAF2-12DCE978458E}"/>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nvGrpSpPr>
          <p:cNvPr id="10" name="Group 9">
            <a:extLst>
              <a:ext uri="{FF2B5EF4-FFF2-40B4-BE49-F238E27FC236}">
                <a16:creationId xmlns:a16="http://schemas.microsoft.com/office/drawing/2014/main" id="{54E5B488-FD0E-134B-9128-14CEDA39FE78}"/>
              </a:ext>
            </a:extLst>
          </p:cNvPr>
          <p:cNvGrpSpPr/>
          <p:nvPr userDrawn="1"/>
        </p:nvGrpSpPr>
        <p:grpSpPr>
          <a:xfrm>
            <a:off x="12431200" y="4770851"/>
            <a:ext cx="1376999" cy="1419507"/>
            <a:chOff x="12431200" y="4979663"/>
            <a:chExt cx="1376999" cy="1419507"/>
          </a:xfrm>
        </p:grpSpPr>
        <p:sp>
          <p:nvSpPr>
            <p:cNvPr id="58" name="Rectangle 57">
              <a:extLst>
                <a:ext uri="{FF2B5EF4-FFF2-40B4-BE49-F238E27FC236}">
                  <a16:creationId xmlns:a16="http://schemas.microsoft.com/office/drawing/2014/main" id="{C1DA6CC3-2D83-3746-9D98-57A5B1DA928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9" name="Oval 58">
              <a:extLst>
                <a:ext uri="{FF2B5EF4-FFF2-40B4-BE49-F238E27FC236}">
                  <a16:creationId xmlns:a16="http://schemas.microsoft.com/office/drawing/2014/main" id="{97939DD3-4C60-F64B-B8BF-4E4960D20C0B}"/>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A056785B-DE5C-9D43-9C9C-67BABDF40B5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BBF644C-C458-ED47-A8E0-0C3FA83E3603}"/>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889E7178-3C8C-D547-B39F-980691489DBD}"/>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6536D20A-882A-D542-8E68-45E6AF54A734}"/>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176C946F-C602-9B4D-B02C-A25C6CB40A3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83068D31-C29A-E244-961C-2C77587F98C9}"/>
              </a:ext>
            </a:extLst>
          </p:cNvPr>
          <p:cNvGrpSpPr/>
          <p:nvPr userDrawn="1"/>
        </p:nvGrpSpPr>
        <p:grpSpPr>
          <a:xfrm>
            <a:off x="12431200" y="2675600"/>
            <a:ext cx="971741" cy="1940780"/>
            <a:chOff x="12431200" y="2678506"/>
            <a:chExt cx="971741" cy="1940780"/>
          </a:xfrm>
        </p:grpSpPr>
        <p:sp>
          <p:nvSpPr>
            <p:cNvPr id="49" name="Rectangle 48">
              <a:extLst>
                <a:ext uri="{FF2B5EF4-FFF2-40B4-BE49-F238E27FC236}">
                  <a16:creationId xmlns:a16="http://schemas.microsoft.com/office/drawing/2014/main" id="{5D39A7BC-F7CD-6941-9544-825A8E01696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54" name="Oval 53">
              <a:extLst>
                <a:ext uri="{FF2B5EF4-FFF2-40B4-BE49-F238E27FC236}">
                  <a16:creationId xmlns:a16="http://schemas.microsoft.com/office/drawing/2014/main" id="{EC35D024-ED51-5142-BFFB-D12DBF703D25}"/>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0F5AAAB5-0CE2-D949-9F5F-8A6BC72D2EF3}"/>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12719735-0F29-1E4C-B986-2AC28AE5C589}"/>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612E40C7-91D1-A94C-9DC8-18CA745B81EB}"/>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E051669A-9455-3A46-BB29-036B9C8DD3B6}"/>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981BC01-D1BC-4748-BE71-97EB2043C524}"/>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 name="TextBox 5">
            <a:extLst>
              <a:ext uri="{FF2B5EF4-FFF2-40B4-BE49-F238E27FC236}">
                <a16:creationId xmlns:a16="http://schemas.microsoft.com/office/drawing/2014/main" id="{CF43C44F-6AA5-5744-979F-361360ACEC3C}"/>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9" name="Picture 8">
            <a:extLst>
              <a:ext uri="{FF2B5EF4-FFF2-40B4-BE49-F238E27FC236}">
                <a16:creationId xmlns:a16="http://schemas.microsoft.com/office/drawing/2014/main" id="{D97DDCE2-F55F-4A4E-BC70-23C4C12CDA09}"/>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31" name="Footer Placeholder 30">
            <a:extLst>
              <a:ext uri="{FF2B5EF4-FFF2-40B4-BE49-F238E27FC236}">
                <a16:creationId xmlns:a16="http://schemas.microsoft.com/office/drawing/2014/main" id="{8DF6E636-ACE0-354E-AA46-45811ECA241D}"/>
              </a:ext>
            </a:extLst>
          </p:cNvPr>
          <p:cNvSpPr>
            <a:spLocks noGrp="1"/>
          </p:cNvSpPr>
          <p:nvPr>
            <p:ph type="ftr" sz="quarter" idx="27"/>
          </p:nvPr>
        </p:nvSpPr>
        <p:spPr/>
        <p:txBody>
          <a:bodyPr/>
          <a:lstStyle/>
          <a:p>
            <a:r>
              <a:rPr lang="en-US" dirty="0"/>
              <a:t>© 2023 AVEVA Group plc and its subsidiaries. All rights reserved.</a:t>
            </a:r>
            <a:endParaRPr lang="en-GB" dirty="0"/>
          </a:p>
        </p:txBody>
      </p:sp>
      <p:sp>
        <p:nvSpPr>
          <p:cNvPr id="32" name="Slide Number Placeholder 31">
            <a:extLst>
              <a:ext uri="{FF2B5EF4-FFF2-40B4-BE49-F238E27FC236}">
                <a16:creationId xmlns:a16="http://schemas.microsoft.com/office/drawing/2014/main" id="{C86032D2-3DDE-034B-B7DC-88B0AA27E3EA}"/>
              </a:ext>
            </a:extLst>
          </p:cNvPr>
          <p:cNvSpPr>
            <a:spLocks noGrp="1"/>
          </p:cNvSpPr>
          <p:nvPr>
            <p:ph type="sldNum" sz="quarter" idx="28"/>
          </p:nvPr>
        </p:nvSpPr>
        <p:spPr/>
        <p:txBody>
          <a:bodyPr/>
          <a:lstStyle/>
          <a:p>
            <a:fld id="{267CDB12-45E5-4FD7-AE50-9CB5AFC72BA1}" type="slidenum">
              <a:rPr lang="en-GB" smtClean="0"/>
              <a:pPr/>
              <a:t>‹#›</a:t>
            </a:fld>
            <a:endParaRPr lang="en-GB" dirty="0"/>
          </a:p>
        </p:txBody>
      </p:sp>
      <p:sp>
        <p:nvSpPr>
          <p:cNvPr id="39" name="Text Placeholder 2">
            <a:extLst>
              <a:ext uri="{FF2B5EF4-FFF2-40B4-BE49-F238E27FC236}">
                <a16:creationId xmlns:a16="http://schemas.microsoft.com/office/drawing/2014/main" id="{CDFA5BD6-4363-4C47-AC33-403F25B48305}"/>
              </a:ext>
            </a:extLst>
          </p:cNvPr>
          <p:cNvSpPr>
            <a:spLocks noGrp="1"/>
          </p:cNvSpPr>
          <p:nvPr>
            <p:ph type="body" sz="quarter" idx="16" hasCustomPrompt="1"/>
          </p:nvPr>
        </p:nvSpPr>
        <p:spPr>
          <a:xfrm>
            <a:off x="612648" y="4453128"/>
            <a:ext cx="5943600" cy="320040"/>
          </a:xfrm>
        </p:spPr>
        <p:txBody>
          <a:bodyPr anchor="ctr">
            <a:noAutofit/>
          </a:bodyPr>
          <a:lstStyle>
            <a:lvl1pPr marL="0" indent="0">
              <a:spcAft>
                <a:spcPts val="1000"/>
              </a:spcAft>
              <a:buNone/>
              <a:defRPr sz="1800" b="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Optional Subtitle</a:t>
            </a:r>
          </a:p>
        </p:txBody>
      </p:sp>
      <p:sp>
        <p:nvSpPr>
          <p:cNvPr id="40" name="Text Placeholder 7">
            <a:extLst>
              <a:ext uri="{FF2B5EF4-FFF2-40B4-BE49-F238E27FC236}">
                <a16:creationId xmlns:a16="http://schemas.microsoft.com/office/drawing/2014/main" id="{EA27EBE6-1BE1-4B9B-82C0-597CBBE6F24F}"/>
              </a:ext>
            </a:extLst>
          </p:cNvPr>
          <p:cNvSpPr>
            <a:spLocks noGrp="1"/>
          </p:cNvSpPr>
          <p:nvPr>
            <p:ph type="body" sz="quarter" idx="12" hasCustomPrompt="1"/>
          </p:nvPr>
        </p:nvSpPr>
        <p:spPr>
          <a:xfrm>
            <a:off x="612648" y="2752344"/>
            <a:ext cx="7031736" cy="1362456"/>
          </a:xfrm>
        </p:spPr>
        <p:txBody>
          <a:bodyPr anchor="t">
            <a:noAutofit/>
          </a:bodyPr>
          <a:lstStyle>
            <a:lvl1pPr marL="0" indent="0">
              <a:lnSpc>
                <a:spcPct val="95000"/>
              </a:lnSpc>
              <a:spcBef>
                <a:spcPts val="0"/>
              </a:spcBef>
              <a:spcAft>
                <a:spcPts val="900"/>
              </a:spcAft>
              <a:buNone/>
              <a:defRPr sz="5400" b="0" i="0" cap="none" baseline="0">
                <a:solidFill>
                  <a:schemeClr val="tx2"/>
                </a:solidFill>
                <a:latin typeface="+mj-lt"/>
                <a:cs typeface="Calibri" panose="020F0502020204030204" pitchFamily="34" charset="0"/>
              </a:defRPr>
            </a:lvl1pPr>
            <a:lvl2pPr marL="0" indent="0">
              <a:lnSpc>
                <a:spcPct val="95000"/>
              </a:lnSpc>
              <a:spcBef>
                <a:spcPts val="0"/>
              </a:spcBef>
              <a:spcAft>
                <a:spcPts val="0"/>
              </a:spcAft>
              <a:buNone/>
              <a:defRPr sz="4400" b="0" i="0" cap="none" baseline="0">
                <a:solidFill>
                  <a:schemeClr val="bg1"/>
                </a:solidFill>
                <a:latin typeface="Calibri" panose="020F0502020204030204" pitchFamily="34" charset="0"/>
                <a:cs typeface="Calibri" panose="020F0502020204030204" pitchFamily="34" charset="0"/>
              </a:defRPr>
            </a:lvl2pPr>
          </a:lstStyle>
          <a:p>
            <a:pPr lvl="0"/>
            <a:r>
              <a:rPr lang="en-US" dirty="0"/>
              <a:t>Presentation Title</a:t>
            </a:r>
          </a:p>
        </p:txBody>
      </p:sp>
      <p:sp>
        <p:nvSpPr>
          <p:cNvPr id="41" name="Text Placeholder 2">
            <a:extLst>
              <a:ext uri="{FF2B5EF4-FFF2-40B4-BE49-F238E27FC236}">
                <a16:creationId xmlns:a16="http://schemas.microsoft.com/office/drawing/2014/main" id="{14768FB9-A501-4263-A01A-C91C2760581E}"/>
              </a:ext>
            </a:extLst>
          </p:cNvPr>
          <p:cNvSpPr>
            <a:spLocks noGrp="1"/>
          </p:cNvSpPr>
          <p:nvPr>
            <p:ph type="body" sz="quarter" idx="19" hasCustomPrompt="1"/>
          </p:nvPr>
        </p:nvSpPr>
        <p:spPr>
          <a:xfrm>
            <a:off x="612648" y="5008346"/>
            <a:ext cx="5943600" cy="320040"/>
          </a:xfrm>
        </p:spPr>
        <p:txBody>
          <a:bodyPr anchor="ctr">
            <a:noAutofit/>
          </a:bodyPr>
          <a:lstStyle>
            <a:lvl1pPr marL="0" indent="0">
              <a:spcAft>
                <a:spcPts val="1000"/>
              </a:spcAft>
              <a:buNone/>
              <a:defRPr sz="1400" b="0">
                <a:solidFill>
                  <a:schemeClr val="tx2"/>
                </a:solidFill>
                <a:latin typeface="Calibri" panose="020F0502020204030204" pitchFamily="34" charset="0"/>
                <a:cs typeface="Calibri" panose="020F0502020204030204" pitchFamily="34" charset="0"/>
              </a:defRPr>
            </a:lvl1pPr>
            <a:lvl2pPr marL="0" indent="0">
              <a:spcAft>
                <a:spcPts val="4200"/>
              </a:spcAft>
              <a:buNone/>
              <a:defRPr sz="1800"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6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GB" dirty="0"/>
              <a:t>Presented By: Name Goes Here</a:t>
            </a:r>
          </a:p>
        </p:txBody>
      </p:sp>
      <p:sp>
        <p:nvSpPr>
          <p:cNvPr id="42" name="Text Placeholder 2">
            <a:extLst>
              <a:ext uri="{FF2B5EF4-FFF2-40B4-BE49-F238E27FC236}">
                <a16:creationId xmlns:a16="http://schemas.microsoft.com/office/drawing/2014/main" id="{AE89180D-E686-4531-B604-C72D0CD8A895}"/>
              </a:ext>
            </a:extLst>
          </p:cNvPr>
          <p:cNvSpPr>
            <a:spLocks noGrp="1"/>
          </p:cNvSpPr>
          <p:nvPr>
            <p:ph type="body" sz="quarter" idx="20" hasCustomPrompt="1"/>
          </p:nvPr>
        </p:nvSpPr>
        <p:spPr>
          <a:xfrm>
            <a:off x="612648" y="2139696"/>
            <a:ext cx="2971800" cy="265176"/>
          </a:xfrm>
        </p:spPr>
        <p:txBody>
          <a:bodyPr anchor="ctr">
            <a:noAutofit/>
          </a:bodyPr>
          <a:lstStyle>
            <a:lvl1pPr marL="0" indent="0">
              <a:spcAft>
                <a:spcPts val="1000"/>
              </a:spcAft>
              <a:buNone/>
              <a:defRPr sz="1600" b="0" cap="all" baseline="0">
                <a:solidFill>
                  <a:schemeClr val="tx2"/>
                </a:solidFill>
                <a:latin typeface="+mn-lt"/>
                <a:cs typeface="Calibri" panose="020F0502020204030204" pitchFamily="34" charset="0"/>
              </a:defRPr>
            </a:lvl1pPr>
            <a:lvl2pPr marL="0" indent="0">
              <a:spcAft>
                <a:spcPts val="4200"/>
              </a:spcAft>
              <a:buNone/>
              <a:defRPr b="0">
                <a:solidFill>
                  <a:schemeClr val="bg1"/>
                </a:solidFill>
                <a:latin typeface="Calibri" panose="020F0502020204030204" pitchFamily="34" charset="0"/>
                <a:cs typeface="Calibri" panose="020F0502020204030204" pitchFamily="34" charset="0"/>
              </a:defRPr>
            </a:lvl2pPr>
            <a:lvl3pPr marL="0" indent="0">
              <a:buFont typeface="Arial" panose="020B0604020202020204" pitchFamily="34" charset="0"/>
              <a:buNone/>
              <a:defRPr sz="1400">
                <a:solidFill>
                  <a:schemeClr val="bg1"/>
                </a:solidFill>
                <a:latin typeface="Calibri" panose="020F0502020204030204" pitchFamily="34" charset="0"/>
                <a:cs typeface="Calibri" panose="020F0502020204030204" pitchFamily="34" charset="0"/>
              </a:defRPr>
            </a:lvl3pPr>
            <a:lvl4pPr marL="0" indent="0">
              <a:buNone/>
              <a:defRPr sz="1400"/>
            </a:lvl4pPr>
            <a:lvl5pPr marL="0" indent="0">
              <a:buNone/>
              <a:defRPr sz="1400"/>
            </a:lvl5pPr>
          </a:lstStyle>
          <a:p>
            <a:pPr lvl="0"/>
            <a:r>
              <a:rPr lang="en-US" dirty="0"/>
              <a:t>Insert date</a:t>
            </a:r>
          </a:p>
        </p:txBody>
      </p:sp>
      <p:sp>
        <p:nvSpPr>
          <p:cNvPr id="38" name="TextBox 37">
            <a:extLst>
              <a:ext uri="{FF2B5EF4-FFF2-40B4-BE49-F238E27FC236}">
                <a16:creationId xmlns:a16="http://schemas.microsoft.com/office/drawing/2014/main" id="{CF857897-2467-412C-A1AE-8E0A4372B657}"/>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2" name="Group 4">
            <a:extLst>
              <a:ext uri="{FF2B5EF4-FFF2-40B4-BE49-F238E27FC236}">
                <a16:creationId xmlns:a16="http://schemas.microsoft.com/office/drawing/2014/main" id="{03B5774C-A03F-B474-F7D1-22C6C0D993A5}"/>
              </a:ext>
            </a:extLst>
          </p:cNvPr>
          <p:cNvGrpSpPr>
            <a:grpSpLocks noChangeAspect="1"/>
          </p:cNvGrpSpPr>
          <p:nvPr userDrawn="1"/>
        </p:nvGrpSpPr>
        <p:grpSpPr bwMode="auto">
          <a:xfrm>
            <a:off x="10058403" y="6005505"/>
            <a:ext cx="1627188" cy="374649"/>
            <a:chOff x="6336" y="3783"/>
            <a:chExt cx="1025" cy="236"/>
          </a:xfrm>
          <a:solidFill>
            <a:schemeClr val="tx2"/>
          </a:solidFill>
        </p:grpSpPr>
        <p:sp>
          <p:nvSpPr>
            <p:cNvPr id="5" name="Freeform 5">
              <a:extLst>
                <a:ext uri="{FF2B5EF4-FFF2-40B4-BE49-F238E27FC236}">
                  <a16:creationId xmlns:a16="http://schemas.microsoft.com/office/drawing/2014/main" id="{432AED36-6F8F-16CC-BC26-DC9BD7B5FA05}"/>
                </a:ext>
              </a:extLst>
            </p:cNvPr>
            <p:cNvSpPr>
              <a:spLocks/>
            </p:cNvSpPr>
            <p:nvPr userDrawn="1"/>
          </p:nvSpPr>
          <p:spPr bwMode="auto">
            <a:xfrm>
              <a:off x="6550" y="3783"/>
              <a:ext cx="204" cy="236"/>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D8B5A6D3-4187-55A3-1E3F-7A9759EF52E6}"/>
                </a:ext>
              </a:extLst>
            </p:cNvPr>
            <p:cNvSpPr>
              <a:spLocks noEditPoints="1"/>
            </p:cNvSpPr>
            <p:nvPr userDrawn="1"/>
          </p:nvSpPr>
          <p:spPr bwMode="auto">
            <a:xfrm>
              <a:off x="6336" y="3783"/>
              <a:ext cx="237" cy="236"/>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5E404D09-6290-F93C-9198-DDD01CECE969}"/>
                </a:ext>
              </a:extLst>
            </p:cNvPr>
            <p:cNvSpPr>
              <a:spLocks/>
            </p:cNvSpPr>
            <p:nvPr userDrawn="1"/>
          </p:nvSpPr>
          <p:spPr bwMode="auto">
            <a:xfrm>
              <a:off x="6975" y="3783"/>
              <a:ext cx="205" cy="236"/>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5FCE9A3D-D5A0-417F-CABC-21170B96E8EB}"/>
                </a:ext>
              </a:extLst>
            </p:cNvPr>
            <p:cNvSpPr>
              <a:spLocks noEditPoints="1"/>
            </p:cNvSpPr>
            <p:nvPr userDrawn="1"/>
          </p:nvSpPr>
          <p:spPr bwMode="auto">
            <a:xfrm>
              <a:off x="7156" y="3783"/>
              <a:ext cx="205" cy="236"/>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F2B754DB-E65C-86FC-F1D3-D8BC8EBE4E20}"/>
                </a:ext>
              </a:extLst>
            </p:cNvPr>
            <p:cNvSpPr>
              <a:spLocks/>
            </p:cNvSpPr>
            <p:nvPr userDrawn="1"/>
          </p:nvSpPr>
          <p:spPr bwMode="auto">
            <a:xfrm>
              <a:off x="6788" y="3783"/>
              <a:ext cx="155" cy="3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53DA9E59-B518-5AE8-D38C-842D27ABA2EB}"/>
                </a:ext>
              </a:extLst>
            </p:cNvPr>
            <p:cNvSpPr>
              <a:spLocks/>
            </p:cNvSpPr>
            <p:nvPr userDrawn="1"/>
          </p:nvSpPr>
          <p:spPr bwMode="auto">
            <a:xfrm>
              <a:off x="6788" y="3883"/>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C221E836-F8D6-03E0-BC27-8E895612A314}"/>
                </a:ext>
              </a:extLst>
            </p:cNvPr>
            <p:cNvSpPr>
              <a:spLocks/>
            </p:cNvSpPr>
            <p:nvPr userDrawn="1"/>
          </p:nvSpPr>
          <p:spPr bwMode="auto">
            <a:xfrm>
              <a:off x="6788" y="3982"/>
              <a:ext cx="155" cy="3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0961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Customer story - With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 name="Rectangle 1">
            <a:extLst>
              <a:ext uri="{FF2B5EF4-FFF2-40B4-BE49-F238E27FC236}">
                <a16:creationId xmlns:a16="http://schemas.microsoft.com/office/drawing/2014/main" id="{05B4B882-73A7-8D58-8F6A-ED1B513A0276}"/>
              </a:ext>
            </a:extLst>
          </p:cNvPr>
          <p:cNvSpPr/>
          <p:nvPr userDrawn="1"/>
        </p:nvSpPr>
        <p:spPr>
          <a:xfrm>
            <a:off x="7508145" y="1"/>
            <a:ext cx="4683855"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7">
            <a:extLst>
              <a:ext uri="{FF2B5EF4-FFF2-40B4-BE49-F238E27FC236}">
                <a16:creationId xmlns:a16="http://schemas.microsoft.com/office/drawing/2014/main" id="{B0B70792-3142-5A6C-0E40-3C4B509D8064}"/>
              </a:ext>
            </a:extLst>
          </p:cNvPr>
          <p:cNvSpPr txBox="1">
            <a:spLocks/>
          </p:cNvSpPr>
          <p:nvPr userDrawn="1"/>
        </p:nvSpPr>
        <p:spPr>
          <a:xfrm>
            <a:off x="7508144" y="2869035"/>
            <a:ext cx="4683855" cy="3988965"/>
          </a:xfrm>
          <a:prstGeom prst="rect">
            <a:avLst/>
          </a:prstGeom>
        </p:spPr>
        <p:txBody>
          <a:bodyPr lIns="274320" tIns="274320"/>
          <a:lst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endParaRPr lang="en-US" sz="1400" dirty="0">
              <a:solidFill>
                <a:schemeClr val="tx2"/>
              </a:solidFill>
            </a:endParaRPr>
          </a:p>
        </p:txBody>
      </p:sp>
      <p:pic>
        <p:nvPicPr>
          <p:cNvPr id="6" name="Picture 5">
            <a:extLst>
              <a:ext uri="{FF2B5EF4-FFF2-40B4-BE49-F238E27FC236}">
                <a16:creationId xmlns:a16="http://schemas.microsoft.com/office/drawing/2014/main" id="{C6285408-C92A-38FA-3238-21ED64CB073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22144" y="6310008"/>
            <a:ext cx="1157208" cy="262560"/>
          </a:xfrm>
          <a:prstGeom prst="rect">
            <a:avLst/>
          </a:prstGeom>
        </p:spPr>
      </p:pic>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80"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dirty="0"/>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8" y="539496"/>
            <a:ext cx="635508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33" name="Picture Placeholder 3">
            <a:extLst>
              <a:ext uri="{FF2B5EF4-FFF2-40B4-BE49-F238E27FC236}">
                <a16:creationId xmlns:a16="http://schemas.microsoft.com/office/drawing/2014/main" id="{34AD9D3D-5F1F-EDE4-E5C4-FAAA485FF0AC}"/>
              </a:ext>
              <a:ext uri="{C183D7F6-B498-43B3-948B-1728B52AA6E4}">
                <adec:decorative xmlns:adec="http://schemas.microsoft.com/office/drawing/2017/decorative" val="1"/>
              </a:ext>
            </a:extLst>
          </p:cNvPr>
          <p:cNvSpPr>
            <a:spLocks noGrp="1"/>
          </p:cNvSpPr>
          <p:nvPr>
            <p:ph type="pic" sz="quarter" idx="16" hasCustomPrompt="1"/>
          </p:nvPr>
        </p:nvSpPr>
        <p:spPr>
          <a:xfrm>
            <a:off x="7510271" y="0"/>
            <a:ext cx="4681729" cy="2848309"/>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74" name="Text Placeholder 7">
            <a:extLst>
              <a:ext uri="{FF2B5EF4-FFF2-40B4-BE49-F238E27FC236}">
                <a16:creationId xmlns:a16="http://schemas.microsoft.com/office/drawing/2014/main" id="{A900BD96-6FCF-EF27-587A-589EB69AC2A5}"/>
              </a:ext>
            </a:extLst>
          </p:cNvPr>
          <p:cNvSpPr>
            <a:spLocks noGrp="1"/>
          </p:cNvSpPr>
          <p:nvPr>
            <p:ph type="body" sz="quarter" idx="24" hasCustomPrompt="1"/>
          </p:nvPr>
        </p:nvSpPr>
        <p:spPr>
          <a:xfrm>
            <a:off x="8012317" y="3258779"/>
            <a:ext cx="3809580" cy="2078102"/>
          </a:xfrm>
        </p:spPr>
        <p:txBody>
          <a:bodyPr lIns="0">
            <a:noAutofit/>
          </a:bodyPr>
          <a:lstStyle>
            <a:lvl1pPr marL="18288" indent="0">
              <a:lnSpc>
                <a:spcPct val="110000"/>
              </a:lnSpc>
              <a:spcBef>
                <a:spcPts val="800"/>
              </a:spcBef>
              <a:spcAft>
                <a:spcPts val="0"/>
              </a:spcAft>
              <a:buNone/>
              <a:defRPr sz="1600" b="0" i="1" cap="none" spc="0" baseline="0">
                <a:solidFill>
                  <a:schemeClr val="tx2"/>
                </a:solidFill>
              </a:defRPr>
            </a:lvl1pPr>
          </a:lstStyle>
          <a:p>
            <a:pPr lvl="0"/>
            <a:r>
              <a:rPr lang="en-GB" dirty="0"/>
              <a:t>Customer quotation</a:t>
            </a:r>
          </a:p>
        </p:txBody>
      </p:sp>
      <p:sp>
        <p:nvSpPr>
          <p:cNvPr id="75" name="Text Placeholder 7">
            <a:extLst>
              <a:ext uri="{FF2B5EF4-FFF2-40B4-BE49-F238E27FC236}">
                <a16:creationId xmlns:a16="http://schemas.microsoft.com/office/drawing/2014/main" id="{5C560494-F959-8B9D-B699-E81C94F06255}"/>
              </a:ext>
            </a:extLst>
          </p:cNvPr>
          <p:cNvSpPr>
            <a:spLocks noGrp="1"/>
          </p:cNvSpPr>
          <p:nvPr>
            <p:ph type="body" sz="quarter" idx="25" hasCustomPrompt="1"/>
          </p:nvPr>
        </p:nvSpPr>
        <p:spPr>
          <a:xfrm>
            <a:off x="8012316" y="5411493"/>
            <a:ext cx="3809580" cy="478024"/>
          </a:xfrm>
        </p:spPr>
        <p:txBody>
          <a:bodyPr lIns="0">
            <a:noAutofit/>
          </a:bodyPr>
          <a:lstStyle>
            <a:lvl1pPr marL="18288" indent="0">
              <a:lnSpc>
                <a:spcPct val="95000"/>
              </a:lnSpc>
              <a:spcBef>
                <a:spcPts val="800"/>
              </a:spcBef>
              <a:spcAft>
                <a:spcPts val="0"/>
              </a:spcAft>
              <a:buNone/>
              <a:defRPr sz="1200" b="0" i="1" cap="none" spc="0" baseline="0">
                <a:solidFill>
                  <a:schemeClr val="tx2"/>
                </a:solidFill>
              </a:defRPr>
            </a:lvl1pPr>
          </a:lstStyle>
          <a:p>
            <a:pPr lvl="0"/>
            <a:r>
              <a:rPr lang="en-GB" dirty="0"/>
              <a:t>[Customer’s name], [Role], [Organization]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dirty="0"/>
              <a:t>© 2024 AVEVA Group Limited and its subsidiaries. All rights reserved.</a:t>
            </a:r>
            <a:endParaRPr lang="en-GB" dirty="0"/>
          </a:p>
        </p:txBody>
      </p:sp>
      <p:sp>
        <p:nvSpPr>
          <p:cNvPr id="3" name="TextBox 2">
            <a:extLst>
              <a:ext uri="{FF2B5EF4-FFF2-40B4-BE49-F238E27FC236}">
                <a16:creationId xmlns:a16="http://schemas.microsoft.com/office/drawing/2014/main" id="{DFFEFC0C-AEF5-2341-4DDD-D631E3937541}"/>
              </a:ext>
            </a:extLst>
          </p:cNvPr>
          <p:cNvSpPr txBox="1"/>
          <p:nvPr userDrawn="1"/>
        </p:nvSpPr>
        <p:spPr>
          <a:xfrm>
            <a:off x="7270297" y="2997024"/>
            <a:ext cx="722956" cy="938719"/>
          </a:xfrm>
          <a:prstGeom prst="rect">
            <a:avLst/>
          </a:prstGeom>
          <a:noFill/>
        </p:spPr>
        <p:txBody>
          <a:bodyPr wrap="square" lIns="0" rIns="0" rtlCol="0">
            <a:spAutoFit/>
          </a:bodyPr>
          <a:lstStyle/>
          <a:p>
            <a:pPr marL="0" indent="0" algn="r">
              <a:buClr>
                <a:srgbClr val="F70656"/>
              </a:buClr>
              <a:buFont typeface="Arial" panose="020B0604020202020204" pitchFamily="34" charset="0"/>
              <a:buNone/>
            </a:pPr>
            <a:r>
              <a:rPr lang="en-US" sz="5500" spc="0" dirty="0">
                <a:solidFill>
                  <a:schemeClr val="accent1"/>
                </a:solidFill>
                <a:latin typeface="Calibri" panose="020F0502020204030204" pitchFamily="34" charset="0"/>
                <a:cs typeface="Calibri" panose="020F0502020204030204" pitchFamily="34" charset="0"/>
              </a:rPr>
              <a:t>“</a:t>
            </a:r>
          </a:p>
        </p:txBody>
      </p:sp>
      <p:sp>
        <p:nvSpPr>
          <p:cNvPr id="20" name="Text Placeholder 7">
            <a:extLst>
              <a:ext uri="{FF2B5EF4-FFF2-40B4-BE49-F238E27FC236}">
                <a16:creationId xmlns:a16="http://schemas.microsoft.com/office/drawing/2014/main" id="{6397F85C-010B-FC1B-E3F2-9DBFB7444C72}"/>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dirty="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dirty="0">
              <a:latin typeface="Calibri"/>
              <a:cs typeface="Calibri"/>
            </a:endParaRPr>
          </a:p>
        </p:txBody>
      </p:sp>
      <p:sp>
        <p:nvSpPr>
          <p:cNvPr id="21" name="Text Placeholder 7">
            <a:extLst>
              <a:ext uri="{FF2B5EF4-FFF2-40B4-BE49-F238E27FC236}">
                <a16:creationId xmlns:a16="http://schemas.microsoft.com/office/drawing/2014/main" id="{3AA4C261-CC9C-A6E3-4B92-86807E40372F}"/>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dirty="0">
                <a:latin typeface="Calibri"/>
                <a:cs typeface="Calibri"/>
              </a:rPr>
              <a:t>Brief summary of technology, overall solution and approach. Include AVEVA products used with full product names.</a:t>
            </a:r>
            <a:endParaRPr lang="en-US" dirty="0"/>
          </a:p>
        </p:txBody>
      </p:sp>
      <p:sp>
        <p:nvSpPr>
          <p:cNvPr id="22" name="Text Placeholder 7">
            <a:extLst>
              <a:ext uri="{FF2B5EF4-FFF2-40B4-BE49-F238E27FC236}">
                <a16:creationId xmlns:a16="http://schemas.microsoft.com/office/drawing/2014/main" id="{E127AD23-BBF5-0AF9-2E86-EDA998BEAAD6}"/>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dirty="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dirty="0">
                <a:latin typeface="Calibri"/>
                <a:cs typeface="Calibri"/>
              </a:rPr>
            </a:br>
            <a:endParaRPr lang="en-US" sz="1400" dirty="0"/>
          </a:p>
        </p:txBody>
      </p:sp>
      <p:sp>
        <p:nvSpPr>
          <p:cNvPr id="27" name="Text Placeholder 26">
            <a:extLst>
              <a:ext uri="{FF2B5EF4-FFF2-40B4-BE49-F238E27FC236}">
                <a16:creationId xmlns:a16="http://schemas.microsoft.com/office/drawing/2014/main" id="{5A4443AE-84A6-2268-D248-EB05F3736F4E}"/>
              </a:ext>
            </a:extLst>
          </p:cNvPr>
          <p:cNvSpPr>
            <a:spLocks noGrp="1"/>
          </p:cNvSpPr>
          <p:nvPr>
            <p:ph type="body" sz="quarter" idx="29" hasCustomPrompt="1"/>
          </p:nvPr>
        </p:nvSpPr>
        <p:spPr>
          <a:xfrm>
            <a:off x="612640" y="1837944"/>
            <a:ext cx="6355080" cy="246888"/>
          </a:xfrm>
        </p:spPr>
        <p:txBody>
          <a:bodyPr/>
          <a:lstStyle>
            <a:lvl1pPr marL="0" indent="0">
              <a:buNone/>
              <a:defRPr sz="1600" b="1">
                <a:solidFill>
                  <a:schemeClr val="tx2"/>
                </a:solidFill>
              </a:defRPr>
            </a:lvl1pPr>
          </a:lstStyle>
          <a:p>
            <a:pPr lvl="0"/>
            <a:r>
              <a:rPr lang="en-US" dirty="0"/>
              <a:t>Challenge</a:t>
            </a:r>
          </a:p>
        </p:txBody>
      </p:sp>
      <p:sp>
        <p:nvSpPr>
          <p:cNvPr id="28" name="Text Placeholder 26">
            <a:extLst>
              <a:ext uri="{FF2B5EF4-FFF2-40B4-BE49-F238E27FC236}">
                <a16:creationId xmlns:a16="http://schemas.microsoft.com/office/drawing/2014/main" id="{62957779-F4E4-78FB-C5EB-0AB7DA4C9C83}"/>
              </a:ext>
            </a:extLst>
          </p:cNvPr>
          <p:cNvSpPr>
            <a:spLocks noGrp="1"/>
          </p:cNvSpPr>
          <p:nvPr>
            <p:ph type="body" sz="quarter" idx="30" hasCustomPrompt="1"/>
          </p:nvPr>
        </p:nvSpPr>
        <p:spPr>
          <a:xfrm>
            <a:off x="612640" y="4590288"/>
            <a:ext cx="6355080" cy="246888"/>
          </a:xfrm>
        </p:spPr>
        <p:txBody>
          <a:bodyPr/>
          <a:lstStyle>
            <a:lvl1pPr marL="0" indent="0">
              <a:buNone/>
              <a:defRPr sz="1600" b="1">
                <a:solidFill>
                  <a:schemeClr val="tx2"/>
                </a:solidFill>
              </a:defRPr>
            </a:lvl1pPr>
          </a:lstStyle>
          <a:p>
            <a:pPr lvl="0"/>
            <a:r>
              <a:rPr lang="en-US" dirty="0"/>
              <a:t>Results</a:t>
            </a:r>
          </a:p>
        </p:txBody>
      </p:sp>
      <p:sp>
        <p:nvSpPr>
          <p:cNvPr id="30" name="Text Placeholder 26">
            <a:extLst>
              <a:ext uri="{FF2B5EF4-FFF2-40B4-BE49-F238E27FC236}">
                <a16:creationId xmlns:a16="http://schemas.microsoft.com/office/drawing/2014/main" id="{43E01758-C983-B5D6-05D3-EEA6DD692BE3}"/>
              </a:ext>
            </a:extLst>
          </p:cNvPr>
          <p:cNvSpPr>
            <a:spLocks noGrp="1"/>
          </p:cNvSpPr>
          <p:nvPr>
            <p:ph type="body" sz="quarter" idx="31" hasCustomPrompt="1"/>
          </p:nvPr>
        </p:nvSpPr>
        <p:spPr>
          <a:xfrm>
            <a:off x="612640" y="3549994"/>
            <a:ext cx="6355080" cy="246888"/>
          </a:xfrm>
        </p:spPr>
        <p:txBody>
          <a:bodyPr/>
          <a:lstStyle>
            <a:lvl1pPr marL="0" indent="0">
              <a:buNone/>
              <a:defRPr sz="1600" b="1">
                <a:solidFill>
                  <a:schemeClr val="tx2"/>
                </a:solidFill>
              </a:defRPr>
            </a:lvl1pPr>
          </a:lstStyle>
          <a:p>
            <a:pPr lvl="0"/>
            <a:r>
              <a:rPr lang="en-US" dirty="0"/>
              <a:t>Solution</a:t>
            </a:r>
          </a:p>
        </p:txBody>
      </p:sp>
    </p:spTree>
    <p:extLst>
      <p:ext uri="{BB962C8B-B14F-4D97-AF65-F5344CB8AC3E}">
        <p14:creationId xmlns:p14="http://schemas.microsoft.com/office/powerpoint/2010/main" val="369752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4" name="Text Placeholder 7">
            <a:extLst>
              <a:ext uri="{FF2B5EF4-FFF2-40B4-BE49-F238E27FC236}">
                <a16:creationId xmlns:a16="http://schemas.microsoft.com/office/drawing/2014/main" id="{76EEDFDB-BCCE-C2ED-39C6-2CD222029B4E}"/>
              </a:ext>
            </a:extLst>
          </p:cNvPr>
          <p:cNvSpPr>
            <a:spLocks noGrp="1"/>
          </p:cNvSpPr>
          <p:nvPr>
            <p:ph type="body" sz="quarter" idx="13" hasCustomPrompt="1"/>
          </p:nvPr>
        </p:nvSpPr>
        <p:spPr>
          <a:xfrm>
            <a:off x="612649" y="777240"/>
            <a:ext cx="6355075" cy="769802"/>
          </a:xfrm>
        </p:spPr>
        <p:txBody>
          <a:bodyPr lIns="0">
            <a:noAutofit/>
          </a:bodyPr>
          <a:lstStyle>
            <a:lvl1pPr marL="18288" indent="0">
              <a:lnSpc>
                <a:spcPct val="95000"/>
              </a:lnSpc>
              <a:spcBef>
                <a:spcPts val="800"/>
              </a:spcBef>
              <a:spcAft>
                <a:spcPts val="0"/>
              </a:spcAft>
              <a:buNone/>
              <a:defRPr sz="2600" b="0" cap="none" spc="0" baseline="0">
                <a:solidFill>
                  <a:schemeClr val="tx2"/>
                </a:solidFill>
                <a:latin typeface="+mj-lt"/>
              </a:defRPr>
            </a:lvl1pPr>
          </a:lstStyle>
          <a:p>
            <a:pPr lvl="0"/>
            <a:r>
              <a:rPr lang="en-GB" dirty="0"/>
              <a:t>[Victory statement including company name, use present tense]</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dirty="0"/>
              <a:t>[INDUSTRY]  |  [LOCATION]</a:t>
            </a:r>
          </a:p>
        </p:txBody>
      </p:sp>
      <p:sp>
        <p:nvSpPr>
          <p:cNvPr id="39" name="Text Placeholder 7">
            <a:extLst>
              <a:ext uri="{FF2B5EF4-FFF2-40B4-BE49-F238E27FC236}">
                <a16:creationId xmlns:a16="http://schemas.microsoft.com/office/drawing/2014/main" id="{37F44028-68ED-7C5D-3C22-A749F4664F9C}"/>
              </a:ext>
            </a:extLst>
          </p:cNvPr>
          <p:cNvSpPr>
            <a:spLocks noGrp="1"/>
          </p:cNvSpPr>
          <p:nvPr>
            <p:ph type="body" sz="quarter" idx="20" hasCustomPrompt="1"/>
          </p:nvPr>
        </p:nvSpPr>
        <p:spPr>
          <a:xfrm>
            <a:off x="612648" y="214169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1450" indent="-171450">
              <a:spcAft>
                <a:spcPts val="600"/>
              </a:spcAft>
            </a:pPr>
            <a:r>
              <a:rPr lang="en-US" sz="1400" dirty="0">
                <a:latin typeface="Calibri"/>
                <a:cs typeface="Calibri"/>
              </a:rPr>
              <a:t>Outline the challenges the company was facing and manifestation of the pain. Use specific, concrete, and narrativized examples.  (Example: ”Annual storms threaten the stability of the grid, causing power outages for customers and putting repair crews at risk.”)</a:t>
            </a:r>
            <a:endParaRPr lang="en-US" dirty="0">
              <a:latin typeface="Calibri"/>
              <a:cs typeface="Calibri"/>
            </a:endParaRPr>
          </a:p>
        </p:txBody>
      </p:sp>
      <p:sp>
        <p:nvSpPr>
          <p:cNvPr id="40" name="Text Placeholder 7">
            <a:extLst>
              <a:ext uri="{FF2B5EF4-FFF2-40B4-BE49-F238E27FC236}">
                <a16:creationId xmlns:a16="http://schemas.microsoft.com/office/drawing/2014/main" id="{FC89B468-AB56-6344-E0DF-0EF75718162E}"/>
              </a:ext>
            </a:extLst>
          </p:cNvPr>
          <p:cNvSpPr>
            <a:spLocks noGrp="1"/>
          </p:cNvSpPr>
          <p:nvPr>
            <p:ph type="body" sz="quarter" idx="21" hasCustomPrompt="1"/>
          </p:nvPr>
        </p:nvSpPr>
        <p:spPr>
          <a:xfrm>
            <a:off x="612648" y="3857297"/>
            <a:ext cx="6355080" cy="608253"/>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sz="1400" b="0" cap="none" spc="0" baseline="0">
                <a:solidFill>
                  <a:schemeClr val="tx1"/>
                </a:solidFill>
              </a:defRPr>
            </a:lvl1pPr>
          </a:lstStyle>
          <a:p>
            <a:pPr marL="173736" indent="-173736">
              <a:spcAft>
                <a:spcPts val="600"/>
              </a:spcAft>
            </a:pPr>
            <a:r>
              <a:rPr lang="en-US" sz="1400" dirty="0">
                <a:latin typeface="Calibri"/>
                <a:cs typeface="Calibri"/>
              </a:rPr>
              <a:t>Brief summary of technology, overall solution and approach. Include AVEVA products used with full product names.</a:t>
            </a:r>
            <a:endParaRPr lang="en-US" dirty="0"/>
          </a:p>
        </p:txBody>
      </p:sp>
      <p:sp>
        <p:nvSpPr>
          <p:cNvPr id="70" name="Text Placeholder 7">
            <a:extLst>
              <a:ext uri="{FF2B5EF4-FFF2-40B4-BE49-F238E27FC236}">
                <a16:creationId xmlns:a16="http://schemas.microsoft.com/office/drawing/2014/main" id="{971CCC30-1205-2211-BE2A-C2101104F061}"/>
              </a:ext>
            </a:extLst>
          </p:cNvPr>
          <p:cNvSpPr>
            <a:spLocks noGrp="1"/>
          </p:cNvSpPr>
          <p:nvPr>
            <p:ph type="body" sz="quarter" idx="22" hasCustomPrompt="1"/>
          </p:nvPr>
        </p:nvSpPr>
        <p:spPr>
          <a:xfrm>
            <a:off x="612648" y="4900350"/>
            <a:ext cx="6355080" cy="1280160"/>
          </a:xfrm>
        </p:spPr>
        <p:txBody>
          <a:bodyPr lIns="0">
            <a:noAutofit/>
          </a:bodyPr>
          <a:lstStyle>
            <a:lvl1pPr marL="173736" indent="-173736">
              <a:lnSpc>
                <a:spcPct val="100000"/>
              </a:lnSpc>
              <a:spcBef>
                <a:spcPts val="0"/>
              </a:spcBef>
              <a:spcAft>
                <a:spcPts val="600"/>
              </a:spcAft>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stStyle>
          <a:p>
            <a:pPr marL="285750" marR="0" lvl="0" indent="-285750" algn="l" defTabSz="914400" rtl="0" eaLnBrk="1" fontAlgn="auto" latinLnBrk="0" hangingPunct="1">
              <a:lnSpc>
                <a:spcPct val="100000"/>
              </a:lnSpc>
              <a:spcBef>
                <a:spcPts val="0"/>
              </a:spcBef>
              <a:spcAft>
                <a:spcPts val="600"/>
              </a:spcAft>
              <a:buClr>
                <a:srgbClr val="F70656"/>
              </a:buClr>
              <a:buSzPct val="100000"/>
              <a:tabLst/>
              <a:defRPr/>
            </a:pPr>
            <a:r>
              <a:rPr lang="en-US" sz="1400" dirty="0">
                <a:latin typeface="Calibri"/>
                <a:cs typeface="Calibri"/>
              </a:rPr>
              <a:t>Outcome. Cite measurable business benefits where available. (Example: %, man-hours, amount/time saved, $ improved, etc.) Tie back to solving pain in challenge statement. Include the human tangibles. (Example: “created a safety-first culture” or “increased morale and trust in data”) Begin each outcome statement with a verb written in past tense.</a:t>
            </a:r>
            <a:br>
              <a:rPr lang="en-US" sz="1400" dirty="0">
                <a:latin typeface="Calibri"/>
                <a:cs typeface="Calibri"/>
              </a:rPr>
            </a:br>
            <a:endParaRPr lang="en-US" sz="1400" dirty="0"/>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dirty="0"/>
              <a:t>© 2024 AVEVA Group Limited and its subsidiaries. All rights reserved.</a:t>
            </a:r>
            <a:endParaRPr lang="en-GB" dirty="0"/>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dirty="0"/>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dirty="0"/>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3"/>
            <a:stretch>
              <a:fillRect/>
            </a:stretch>
          </a:blipFill>
        </p:spPr>
        <p:txBody>
          <a:bodyPr/>
          <a:lstStyle>
            <a:lvl1pPr marL="14414" indent="0">
              <a:buFontTx/>
              <a:buNone/>
              <a:defRPr/>
            </a:lvl1pPr>
          </a:lstStyle>
          <a:p>
            <a:r>
              <a:rPr lang="en-GB"/>
              <a:t> </a:t>
            </a:r>
          </a:p>
        </p:txBody>
      </p:sp>
      <p:sp>
        <p:nvSpPr>
          <p:cNvPr id="14" name="Text Placeholder 13">
            <a:extLst>
              <a:ext uri="{FF2B5EF4-FFF2-40B4-BE49-F238E27FC236}">
                <a16:creationId xmlns:a16="http://schemas.microsoft.com/office/drawing/2014/main" id="{AB079510-1898-2F00-8E22-AD892A635BFB}"/>
              </a:ext>
            </a:extLst>
          </p:cNvPr>
          <p:cNvSpPr>
            <a:spLocks noGrp="1"/>
          </p:cNvSpPr>
          <p:nvPr>
            <p:ph type="body" sz="quarter" idx="29" hasCustomPrompt="1"/>
          </p:nvPr>
        </p:nvSpPr>
        <p:spPr>
          <a:xfrm>
            <a:off x="612640" y="1836876"/>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Challenge</a:t>
            </a:r>
          </a:p>
        </p:txBody>
      </p:sp>
      <p:sp>
        <p:nvSpPr>
          <p:cNvPr id="15" name="Text Placeholder 13">
            <a:extLst>
              <a:ext uri="{FF2B5EF4-FFF2-40B4-BE49-F238E27FC236}">
                <a16:creationId xmlns:a16="http://schemas.microsoft.com/office/drawing/2014/main" id="{20D61C72-3039-08D2-175B-CA4B1FE31EA9}"/>
              </a:ext>
            </a:extLst>
          </p:cNvPr>
          <p:cNvSpPr>
            <a:spLocks noGrp="1"/>
          </p:cNvSpPr>
          <p:nvPr>
            <p:ph type="body" sz="quarter" idx="30" hasCustomPrompt="1"/>
          </p:nvPr>
        </p:nvSpPr>
        <p:spPr>
          <a:xfrm>
            <a:off x="612640" y="3549994"/>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Solution</a:t>
            </a:r>
          </a:p>
        </p:txBody>
      </p:sp>
      <p:sp>
        <p:nvSpPr>
          <p:cNvPr id="16" name="Text Placeholder 13">
            <a:extLst>
              <a:ext uri="{FF2B5EF4-FFF2-40B4-BE49-F238E27FC236}">
                <a16:creationId xmlns:a16="http://schemas.microsoft.com/office/drawing/2014/main" id="{84417167-7E95-E2D6-866F-B91A231FDBE1}"/>
              </a:ext>
            </a:extLst>
          </p:cNvPr>
          <p:cNvSpPr>
            <a:spLocks noGrp="1"/>
          </p:cNvSpPr>
          <p:nvPr>
            <p:ph type="body" sz="quarter" idx="31" hasCustomPrompt="1"/>
          </p:nvPr>
        </p:nvSpPr>
        <p:spPr>
          <a:xfrm>
            <a:off x="612640" y="4587051"/>
            <a:ext cx="6355080" cy="246888"/>
          </a:xfrm>
        </p:spPr>
        <p:txBody>
          <a:bodyPr>
            <a:noAutofit/>
          </a:bodyPr>
          <a:lstStyle>
            <a:lvl1pPr marL="0" indent="0">
              <a:buNone/>
              <a:defRPr sz="1600" b="1">
                <a:solidFill>
                  <a:schemeClr val="tx2"/>
                </a:solidFill>
              </a:defRPr>
            </a:lvl1pPr>
            <a:lvl2pPr marL="182880" indent="0">
              <a:buNone/>
              <a:defRPr sz="1600"/>
            </a:lvl2pPr>
            <a:lvl3pPr marL="365760" indent="0">
              <a:buNone/>
              <a:defRPr sz="1600"/>
            </a:lvl3pPr>
            <a:lvl4pPr marL="548640" indent="0">
              <a:buNone/>
              <a:defRPr sz="1600"/>
            </a:lvl4pPr>
            <a:lvl5pPr marL="731520" indent="0">
              <a:buNone/>
              <a:defRPr sz="1600"/>
            </a:lvl5pPr>
          </a:lstStyle>
          <a:p>
            <a:pPr lvl="0"/>
            <a:r>
              <a:rPr lang="en-US" dirty="0"/>
              <a:t>Results</a:t>
            </a:r>
          </a:p>
        </p:txBody>
      </p:sp>
    </p:spTree>
    <p:extLst>
      <p:ext uri="{BB962C8B-B14F-4D97-AF65-F5344CB8AC3E}">
        <p14:creationId xmlns:p14="http://schemas.microsoft.com/office/powerpoint/2010/main" val="40865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Text Placeholder 7">
            <a:extLst>
              <a:ext uri="{FF2B5EF4-FFF2-40B4-BE49-F238E27FC236}">
                <a16:creationId xmlns:a16="http://schemas.microsoft.com/office/drawing/2014/main" id="{07CF30F0-D477-5341-B92C-2C107A8F94B1}"/>
              </a:ext>
            </a:extLst>
          </p:cNvPr>
          <p:cNvSpPr>
            <a:spLocks noGrp="1"/>
          </p:cNvSpPr>
          <p:nvPr>
            <p:ph type="body" sz="quarter" idx="13" hasCustomPrompt="1"/>
          </p:nvPr>
        </p:nvSpPr>
        <p:spPr>
          <a:xfrm>
            <a:off x="609600" y="1426464"/>
            <a:ext cx="10972800" cy="321627"/>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3" name="Title 2">
            <a:extLst>
              <a:ext uri="{FF2B5EF4-FFF2-40B4-BE49-F238E27FC236}">
                <a16:creationId xmlns:a16="http://schemas.microsoft.com/office/drawing/2014/main" id="{4B09B95D-1CBD-6F48-94CF-40A74FC9917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EC481AD-9FF0-5449-975D-C622F0ACF19F}"/>
              </a:ext>
            </a:extLst>
          </p:cNvPr>
          <p:cNvSpPr>
            <a:spLocks noGrp="1"/>
          </p:cNvSpPr>
          <p:nvPr>
            <p:ph type="ftr" sz="quarter" idx="15"/>
          </p:nvPr>
        </p:nvSpPr>
        <p:spPr/>
        <p:txBody>
          <a:bodyPr/>
          <a:lstStyle/>
          <a:p>
            <a:r>
              <a:rPr lang="en-US" dirty="0"/>
              <a:t>© 2024 AVEVA Group Limited and its subsidiaries. All rights reserved.</a:t>
            </a:r>
            <a:endParaRPr lang="en-GB" dirty="0"/>
          </a:p>
        </p:txBody>
      </p:sp>
      <p:sp>
        <p:nvSpPr>
          <p:cNvPr id="6" name="Slide Number Placeholder 5">
            <a:extLst>
              <a:ext uri="{FF2B5EF4-FFF2-40B4-BE49-F238E27FC236}">
                <a16:creationId xmlns:a16="http://schemas.microsoft.com/office/drawing/2014/main" id="{6D1562B2-AD6B-E34C-ACCC-70A6B537DD30}"/>
              </a:ext>
            </a:extLst>
          </p:cNvPr>
          <p:cNvSpPr>
            <a:spLocks noGrp="1"/>
          </p:cNvSpPr>
          <p:nvPr>
            <p:ph type="sldNum" sz="quarter" idx="16"/>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1236685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9BF2-C511-CA46-BDD2-C36BEE350D4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4C19AC21-1CD0-2542-848F-A9D2CBADC0B4}"/>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6" name="Slide Number Placeholder 5">
            <a:extLst>
              <a:ext uri="{FF2B5EF4-FFF2-40B4-BE49-F238E27FC236}">
                <a16:creationId xmlns:a16="http://schemas.microsoft.com/office/drawing/2014/main" id="{F25690AC-7E6A-0C4D-BA31-49C380A7F649}"/>
              </a:ext>
            </a:extLst>
          </p:cNvPr>
          <p:cNvSpPr>
            <a:spLocks noGrp="1"/>
          </p:cNvSpPr>
          <p:nvPr>
            <p:ph type="sldNum" sz="quarter" idx="12"/>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26906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F91E29F-0029-8941-A2E4-13B078A90B87}"/>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10" name="Group 4">
            <a:extLst>
              <a:ext uri="{FF2B5EF4-FFF2-40B4-BE49-F238E27FC236}">
                <a16:creationId xmlns:a16="http://schemas.microsoft.com/office/drawing/2014/main" id="{0AE8FD8C-4215-460A-999B-552FB066D5E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1" name="Freeform 5">
              <a:extLst>
                <a:ext uri="{FF2B5EF4-FFF2-40B4-BE49-F238E27FC236}">
                  <a16:creationId xmlns:a16="http://schemas.microsoft.com/office/drawing/2014/main" id="{EFB39AD8-C733-4EF2-942B-818BF5E7C79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396C73B0-9345-4EDB-94B1-6AA1026B27CE}"/>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4FA550DC-B86E-432B-A291-49D83FE55056}"/>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60BF4E1-7DCF-4D69-9472-FB81EC6A8887}"/>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7338B91A-7618-4161-A6DE-658CFD035279}"/>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D1486F2D-D4AA-4C1C-BBD2-8B3FF08BD309}"/>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D7B798E7-5BDE-4817-81D3-CA68475DB2E4}"/>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2"/>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020446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52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85BF87-BCBC-DD75-734F-C17F5DEE43AE}"/>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38135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362368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2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028AED-1962-3A68-F4E7-D105FBCFDD77}"/>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61298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3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636729-6562-D01A-94C6-245B800C39D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28711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9" name="Text Placeholder 7">
            <a:extLst>
              <a:ext uri="{FF2B5EF4-FFF2-40B4-BE49-F238E27FC236}">
                <a16:creationId xmlns:a16="http://schemas.microsoft.com/office/drawing/2014/main" id="{5806F1F3-03E3-8747-AF82-D17D58B1C693}"/>
              </a:ext>
            </a:extLst>
          </p:cNvPr>
          <p:cNvSpPr>
            <a:spLocks noGrp="1"/>
          </p:cNvSpPr>
          <p:nvPr>
            <p:ph type="body" sz="quarter" idx="13" hasCustomPrompt="1"/>
          </p:nvPr>
        </p:nvSpPr>
        <p:spPr>
          <a:xfrm>
            <a:off x="609600" y="1426463"/>
            <a:ext cx="10972800" cy="320040"/>
          </a:xfrm>
        </p:spPr>
        <p:txBody>
          <a:bodyPr lIns="0">
            <a:noAutofit/>
          </a:bodyPr>
          <a:lstStyle>
            <a:lvl1pPr marL="18288" indent="0">
              <a:lnSpc>
                <a:spcPct val="95000"/>
              </a:lnSpc>
              <a:spcBef>
                <a:spcPts val="800"/>
              </a:spcBef>
              <a:spcAft>
                <a:spcPts val="0"/>
              </a:spcAft>
              <a:buNone/>
              <a:defRPr sz="2100" b="0" cap="none" spc="0" baseline="0">
                <a:solidFill>
                  <a:schemeClr val="accent1"/>
                </a:solidFill>
              </a:defRPr>
            </a:lvl1pPr>
          </a:lstStyle>
          <a:p>
            <a:pPr lvl="0"/>
            <a:r>
              <a:rPr lang="en-GB" dirty="0"/>
              <a:t>Optional Subtitle</a:t>
            </a:r>
          </a:p>
        </p:txBody>
      </p:sp>
      <p:sp>
        <p:nvSpPr>
          <p:cNvPr id="6" name="Title 5">
            <a:extLst>
              <a:ext uri="{FF2B5EF4-FFF2-40B4-BE49-F238E27FC236}">
                <a16:creationId xmlns:a16="http://schemas.microsoft.com/office/drawing/2014/main" id="{1E174FCC-E1DA-0547-B958-1E077E3F4848}"/>
              </a:ext>
            </a:extLst>
          </p:cNvPr>
          <p:cNvSpPr>
            <a:spLocks noGrp="1"/>
          </p:cNvSpPr>
          <p:nvPr>
            <p:ph type="title"/>
          </p:nvPr>
        </p:nvSpPr>
        <p:spPr/>
        <p:txBody>
          <a:bodyPr/>
          <a:lstStyle/>
          <a:p>
            <a:r>
              <a:rPr lang="en-US"/>
              <a:t>Click to edit Master title style</a:t>
            </a:r>
            <a:endParaRPr lang="en-US" dirty="0"/>
          </a:p>
        </p:txBody>
      </p:sp>
      <p:sp>
        <p:nvSpPr>
          <p:cNvPr id="10" name="Content Placeholder 9">
            <a:extLst>
              <a:ext uri="{FF2B5EF4-FFF2-40B4-BE49-F238E27FC236}">
                <a16:creationId xmlns:a16="http://schemas.microsoft.com/office/drawing/2014/main" id="{E104F8C8-AE65-4D38-A94D-DAF87B0AE1F9}"/>
              </a:ext>
            </a:extLst>
          </p:cNvPr>
          <p:cNvSpPr>
            <a:spLocks noGrp="1"/>
          </p:cNvSpPr>
          <p:nvPr>
            <p:ph sz="quarter" idx="20"/>
          </p:nvPr>
        </p:nvSpPr>
        <p:spPr>
          <a:xfrm>
            <a:off x="609600" y="1920875"/>
            <a:ext cx="10972800" cy="4142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74262E-7BF6-274C-912E-71C875AE5A09}"/>
              </a:ext>
            </a:extLst>
          </p:cNvPr>
          <p:cNvSpPr>
            <a:spLocks noGrp="1"/>
          </p:cNvSpPr>
          <p:nvPr>
            <p:ph type="dt" sz="half" idx="21"/>
          </p:nvPr>
        </p:nvSpPr>
        <p:spPr>
          <a:xfrm>
            <a:off x="-18288" y="6876288"/>
            <a:ext cx="9144" cy="9144"/>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9F287778-0117-EA47-9FF4-1F5A7F66EE46}"/>
              </a:ext>
            </a:extLst>
          </p:cNvPr>
          <p:cNvSpPr>
            <a:spLocks noGrp="1"/>
          </p:cNvSpPr>
          <p:nvPr>
            <p:ph type="ftr" sz="quarter" idx="22"/>
          </p:nvPr>
        </p:nvSpPr>
        <p:spPr/>
        <p:txBody>
          <a:bodyPr/>
          <a:lstStyle/>
          <a:p>
            <a:r>
              <a:rPr lang="en-US" dirty="0"/>
              <a:t>© 2023 AVEVA Group plc and its subsidiaries. All rights reserved.</a:t>
            </a:r>
            <a:endParaRPr lang="en-GB" dirty="0"/>
          </a:p>
        </p:txBody>
      </p:sp>
      <p:sp>
        <p:nvSpPr>
          <p:cNvPr id="11" name="Slide Number Placeholder 10">
            <a:extLst>
              <a:ext uri="{FF2B5EF4-FFF2-40B4-BE49-F238E27FC236}">
                <a16:creationId xmlns:a16="http://schemas.microsoft.com/office/drawing/2014/main" id="{F8E8988F-294C-1140-AA84-8CFAB9AAA608}"/>
              </a:ext>
            </a:extLst>
          </p:cNvPr>
          <p:cNvSpPr>
            <a:spLocks noGrp="1"/>
          </p:cNvSpPr>
          <p:nvPr>
            <p:ph type="sldNum" sz="quarter" idx="23"/>
          </p:nvPr>
        </p:nvSpPr>
        <p:spPr/>
        <p:txBody>
          <a:bodyPr/>
          <a:lstStyle/>
          <a:p>
            <a:fld id="{267CDB12-45E5-4FD7-AE50-9CB5AFC72BA1}" type="slidenum">
              <a:rPr lang="en-GB" smtClean="0"/>
              <a:pPr/>
              <a:t>‹#›</a:t>
            </a:fld>
            <a:endParaRPr lang="en-GB"/>
          </a:p>
        </p:txBody>
      </p:sp>
    </p:spTree>
    <p:extLst>
      <p:ext uri="{BB962C8B-B14F-4D97-AF65-F5344CB8AC3E}">
        <p14:creationId xmlns:p14="http://schemas.microsoft.com/office/powerpoint/2010/main" val="91806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872"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4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DB84C-211E-0FE6-88B2-5D882E1FAEEC}"/>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a:solidFill>
                  <a:schemeClr val="bg1"/>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37605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5_Disclaimer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2402120-90AC-A40B-E936-346F86D7F03E}"/>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2" name="TextBox 11">
            <a:extLst>
              <a:ext uri="{FF2B5EF4-FFF2-40B4-BE49-F238E27FC236}">
                <a16:creationId xmlns:a16="http://schemas.microsoft.com/office/drawing/2014/main" id="{8DC5340D-9095-4617-92BD-21105993139C}"/>
              </a:ext>
            </a:extLst>
          </p:cNvPr>
          <p:cNvSpPr txBox="1"/>
          <p:nvPr userDrawn="1"/>
        </p:nvSpPr>
        <p:spPr>
          <a:xfrm>
            <a:off x="609600" y="3961654"/>
            <a:ext cx="5486400" cy="2096245"/>
          </a:xfrm>
          <a:prstGeom prst="rect">
            <a:avLst/>
          </a:prstGeom>
          <a:noFill/>
        </p:spPr>
        <p:txBody>
          <a:bodyPr wrap="square" lIns="0" tIns="0" rIns="0" bIns="0" rtlCol="0" anchor="b">
            <a:noAutofit/>
          </a:bodyPr>
          <a:lstStyle/>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This presentation may include predictions, estimates, intentions, beliefs and other statements that are or may be construed as being forward-looking. While these forward-looking statements represent our current judgment on what the future holds, they are subject to risks and uncertainties that could result in actual outcomes differing materially from those projected in these statements. No statement contained herein constitutes a commitment by AVEVA to perform any particular action or to deliver any particular product or product features. Readers are cautioned not to place undue reliance on these forward-looking statements, which reflect our opinions only as of the date of this presentation.  </a:t>
            </a:r>
          </a:p>
          <a:p>
            <a:pPr>
              <a:lnSpc>
                <a:spcPts val="1200"/>
              </a:lnSpc>
              <a:spcBef>
                <a:spcPts val="0"/>
              </a:spcBef>
              <a:spcAft>
                <a:spcPts val="600"/>
              </a:spcAft>
            </a:pPr>
            <a:r>
              <a:rPr lang="en-GB" sz="1000" b="0" spc="20" baseline="0" dirty="0">
                <a:solidFill>
                  <a:schemeClr val="tx2"/>
                </a:solidFill>
                <a:latin typeface="+mn-lt"/>
                <a:cs typeface="Calibri" panose="020F0502020204030204" pitchFamily="34" charset="0"/>
              </a:rPr>
              <a:t>The Company shall not be obliged to disclose any revision to these forward-looking statements to reflect events or circumstances occurring after the date on which they are made or to reflect the occurrence of future events.</a:t>
            </a:r>
          </a:p>
        </p:txBody>
      </p:sp>
      <p:grpSp>
        <p:nvGrpSpPr>
          <p:cNvPr id="9" name="Group 4">
            <a:extLst>
              <a:ext uri="{FF2B5EF4-FFF2-40B4-BE49-F238E27FC236}">
                <a16:creationId xmlns:a16="http://schemas.microsoft.com/office/drawing/2014/main" id="{4E430D5E-CCB7-441B-A9C8-D0BBF49F95EA}"/>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0" name="Freeform 5">
              <a:extLst>
                <a:ext uri="{FF2B5EF4-FFF2-40B4-BE49-F238E27FC236}">
                  <a16:creationId xmlns:a16="http://schemas.microsoft.com/office/drawing/2014/main" id="{059B3F35-46A5-4575-8F16-117325A6EA7C}"/>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22A7D44C-C726-4110-B828-429688FC650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C7C11F05-F5D7-4FED-8F6E-8B13EB21E401}"/>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4B55EE27-3860-4009-9822-4097D4DEB483}"/>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9647647E-E072-42D0-8327-BA9998BDB61A}"/>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324B6403-B8A9-40BF-AB59-E2CE8ECBDC0E}"/>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2708DED0-A42D-4765-A9FE-EEA008415148}"/>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 name="Footer Placeholder 2">
            <a:extLst>
              <a:ext uri="{FF2B5EF4-FFF2-40B4-BE49-F238E27FC236}">
                <a16:creationId xmlns:a16="http://schemas.microsoft.com/office/drawing/2014/main" id="{7190A832-1E4B-5647-8582-2692691A2B3C}"/>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4" name="Slide Number Placeholder 3">
            <a:extLst>
              <a:ext uri="{FF2B5EF4-FFF2-40B4-BE49-F238E27FC236}">
                <a16:creationId xmlns:a16="http://schemas.microsoft.com/office/drawing/2014/main" id="{C23D17E1-7D7C-3D4D-87E7-3B12925D3696}"/>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1" name="Group 40">
            <a:extLst>
              <a:ext uri="{FF2B5EF4-FFF2-40B4-BE49-F238E27FC236}">
                <a16:creationId xmlns:a16="http://schemas.microsoft.com/office/drawing/2014/main" id="{24D496E3-518E-4456-8B8A-B994B9612DD4}"/>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E6729E58-59BB-4152-9914-4CB8111AF348}"/>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43E0DA98-AFE7-401F-80F9-94E308C9E120}"/>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734FD7A2-D128-41BE-B283-B55C680C3A12}"/>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B765D95-AA86-4139-A996-D824E9E3B4A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C80A572E-1F11-4E38-A9BE-3ABD9BA5B84E}"/>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7803A372-38BB-4E8B-8BF6-14E1BF2A5ED8}"/>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7BDF0F3-463C-4C54-AF0E-D03278EE8748}"/>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892749FE-827E-4D80-B581-2EA4E5B309A8}"/>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56B16633-EF42-4A4D-A6C0-3FF21C9C3555}"/>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9FA78333-54B2-4529-8973-3D979B8F33BE}"/>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3D3456F9-B484-4999-BE50-162AA9F02772}"/>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F08FA1BB-75F7-4809-9213-71D46176DC0A}"/>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9534A3D6-451E-414A-B54F-2D7E61A8E30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998AD376-28C4-44FB-8AD5-B4FF52075977}"/>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2445A47E-C925-467F-B541-04675EA4AF4C}"/>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087244D8-D299-420C-8162-08EC7FE1C3A0}"/>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197AB495-E50E-4ABE-A011-145FDCC793D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4AC7E2E2-A900-4CBD-B43E-FD0763848D0F}"/>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45B68288-7DDF-4577-BECF-A7E1F84CA339}"/>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ACDFC2B-B6BC-4FAA-B947-4F284609D36C}"/>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6FA51219-559D-4363-BBBD-30A4BBB1EAF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CCBF0034-B4DA-43A3-BC57-48E2BF04E4B5}"/>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52DFC5CD-7613-4240-9CDE-48C2FC45CCA4}"/>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74810665-E50E-4C46-9446-D942974ECD4A}"/>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83B7D763-01D9-455F-9201-8BEC3168D946}"/>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0DCAF6DA-AABF-4D11-A22E-876614047EF0}"/>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8" name="Picture 67">
            <a:extLst>
              <a:ext uri="{FF2B5EF4-FFF2-40B4-BE49-F238E27FC236}">
                <a16:creationId xmlns:a16="http://schemas.microsoft.com/office/drawing/2014/main" id="{37A4B86F-E1F7-4570-8E6F-DB605645BAA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CB2066EB-B7B1-4A5B-9465-B2E5506DC8DA}"/>
              </a:ext>
            </a:extLst>
          </p:cNvPr>
          <p:cNvSpPr txBox="1"/>
          <p:nvPr userDrawn="1"/>
        </p:nvSpPr>
        <p:spPr>
          <a:xfrm>
            <a:off x="0" y="-338924"/>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1606162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1758AD-A9E4-984C-3FD2-7A7777402165}"/>
              </a:ext>
            </a:extLst>
          </p:cNvPr>
          <p:cNvSpPr/>
          <p:nvPr userDrawn="1"/>
        </p:nvSpPr>
        <p:spPr>
          <a:xfrm>
            <a:off x="0" y="0"/>
            <a:ext cx="9103540" cy="6858000"/>
          </a:xfrm>
          <a:prstGeom prst="rect">
            <a:avLst/>
          </a:prstGeom>
          <a:gradFill>
            <a:gsLst>
              <a:gs pos="34000">
                <a:srgbClr val="6E05AA">
                  <a:alpha val="30000"/>
                </a:srgbClr>
              </a:gs>
              <a:gs pos="0">
                <a:srgbClr val="8E10C6">
                  <a:alpha val="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4" name="TextBox 73">
            <a:extLst>
              <a:ext uri="{FF2B5EF4-FFF2-40B4-BE49-F238E27FC236}">
                <a16:creationId xmlns:a16="http://schemas.microsoft.com/office/drawing/2014/main" id="{5CC7D704-5F56-4F2C-A11C-B264B4121718}"/>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2778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179662-44EA-7BE1-18D4-33B691394926}"/>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251093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5D54FE2-CB85-9BF5-E578-4FD6420D2B62}"/>
              </a:ext>
            </a:extLst>
          </p:cNvPr>
          <p:cNvSpPr/>
          <p:nvPr userDrawn="1"/>
        </p:nvSpPr>
        <p:spPr>
          <a:xfrm>
            <a:off x="0" y="0"/>
            <a:ext cx="9103540" cy="6858000"/>
          </a:xfrm>
          <a:prstGeom prst="rect">
            <a:avLst/>
          </a:prstGeom>
          <a:gradFill>
            <a:gsLst>
              <a:gs pos="58000">
                <a:srgbClr val="3E1152">
                  <a:alpha val="76000"/>
                </a:srgbClr>
              </a:gs>
              <a:gs pos="0">
                <a:srgbClr val="3E1152">
                  <a:alpha val="50000"/>
                </a:srgbClr>
              </a:gs>
              <a:gs pos="100000">
                <a:srgbClr val="3E1152">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65FB058-6305-A206-ECE4-04C8E1087DB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946130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6732B-01C8-C805-1F50-2CE876EFC8F6}"/>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4CD52F43-E6DA-794E-B089-D7FFF138BD49}"/>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112967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4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36B0E7-9669-629D-9421-06FDEB383FDE}"/>
              </a:ext>
            </a:extLst>
          </p:cNvPr>
          <p:cNvSpPr/>
          <p:nvPr userDrawn="1"/>
        </p:nvSpPr>
        <p:spPr>
          <a:xfrm>
            <a:off x="0" y="0"/>
            <a:ext cx="9103540" cy="6858000"/>
          </a:xfrm>
          <a:prstGeom prst="rect">
            <a:avLst/>
          </a:prstGeom>
          <a:gradFill>
            <a:gsLst>
              <a:gs pos="58000">
                <a:srgbClr val="6E05AA">
                  <a:alpha val="76000"/>
                </a:srgbClr>
              </a:gs>
              <a:gs pos="0">
                <a:srgbClr val="8E10C6">
                  <a:alpha val="50000"/>
                </a:srgbClr>
              </a:gs>
              <a:gs pos="100000">
                <a:srgbClr val="6E05AA">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lvl1pPr>
              <a:defRPr>
                <a:solidFill>
                  <a:schemeClr val="bg1">
                    <a:lumMod val="75000"/>
                  </a:schemeClr>
                </a:solidFill>
              </a:defRPr>
            </a:lvl1p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bg1"/>
                </a:solidFill>
                <a:latin typeface="+mn-lt"/>
                <a:cs typeface="Calibri" panose="020F0502020204030204" pitchFamily="34" charset="0"/>
              </a:rPr>
              <a:t>linkedin.com/company/</a:t>
            </a:r>
            <a:r>
              <a:rPr lang="en-GB" sz="1800" b="0" dirty="0" err="1">
                <a:solidFill>
                  <a:schemeClr val="bg1"/>
                </a:solidFill>
                <a:latin typeface="+mn-lt"/>
                <a:cs typeface="Calibri" panose="020F0502020204030204" pitchFamily="34" charset="0"/>
              </a:rPr>
              <a:t>aveva</a:t>
            </a:r>
            <a:r>
              <a:rPr lang="en-GB" sz="1800" b="0" dirty="0">
                <a:solidFill>
                  <a:schemeClr val="bg1"/>
                </a:solidFill>
                <a:latin typeface="+mn-lt"/>
                <a:cs typeface="Calibri" panose="020F0502020204030204" pitchFamily="34" charset="0"/>
              </a:rPr>
              <a:t> </a:t>
            </a:r>
          </a:p>
          <a:p>
            <a:pPr>
              <a:lnSpc>
                <a:spcPct val="150000"/>
              </a:lnSpc>
            </a:pPr>
            <a:r>
              <a:rPr lang="en-GB" sz="1800" b="0" noProof="1">
                <a:solidFill>
                  <a:schemeClr val="bg1"/>
                </a:solidFill>
                <a:latin typeface="+mn-lt"/>
                <a:cs typeface="Calibri" panose="020F0502020204030204" pitchFamily="34" charset="0"/>
              </a:rPr>
              <a:t>@avevagroup</a:t>
            </a:r>
            <a:r>
              <a:rPr lang="en-GB" sz="1800" b="0" dirty="0">
                <a:solidFill>
                  <a:schemeClr val="bg1"/>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64A31D11-75C2-B5A8-1C29-FB801BEC7C97}"/>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bg1"/>
                </a:solidFill>
                <a:latin typeface="+mn-lt"/>
                <a:cs typeface="Calibri" panose="020F0502020204030204" pitchFamily="34" charset="0"/>
              </a:rPr>
              <a:t>About AVEVA </a:t>
            </a:r>
          </a:p>
          <a:p>
            <a:pPr>
              <a:lnSpc>
                <a:spcPts val="1200"/>
              </a:lnSpc>
              <a:spcAft>
                <a:spcPts val="600"/>
              </a:spcAft>
            </a:pPr>
            <a:r>
              <a:rPr lang="en-US" sz="1000" spc="20" dirty="0">
                <a:solidFill>
                  <a:schemeClr val="bg1"/>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bg1"/>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bg1"/>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bg1"/>
                </a:solidFill>
                <a:latin typeface="+mn-lt"/>
                <a:cs typeface="Calibri" panose="020F0502020204030204" pitchFamily="34" charset="0"/>
              </a:rPr>
              <a:t>Learn more at </a:t>
            </a:r>
            <a:r>
              <a:rPr lang="en-US" sz="1000" spc="20" dirty="0">
                <a:solidFill>
                  <a:schemeClr val="bg1"/>
                </a:solidFill>
                <a:latin typeface="+mn-lt"/>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spc="20" dirty="0">
                <a:solidFill>
                  <a:schemeClr val="bg1"/>
                </a:solidFill>
                <a:latin typeface="+mn-lt"/>
                <a:cs typeface="Calibri" panose="020F0502020204030204" pitchFamily="34" charset="0"/>
              </a:rPr>
              <a:t> </a:t>
            </a:r>
            <a:endParaRPr lang="en-GB" sz="1000" b="0" spc="20" dirty="0">
              <a:solidFill>
                <a:schemeClr val="bg1"/>
              </a:solidFill>
              <a:latin typeface="+mn-lt"/>
              <a:cs typeface="Calibri" panose="020F0502020204030204" pitchFamily="34" charset="0"/>
            </a:endParaRPr>
          </a:p>
        </p:txBody>
      </p:sp>
    </p:spTree>
    <p:extLst>
      <p:ext uri="{BB962C8B-B14F-4D97-AF65-F5344CB8AC3E}">
        <p14:creationId xmlns:p14="http://schemas.microsoft.com/office/powerpoint/2010/main" val="143961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5_End - D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826EC2-1DAF-CDD8-BE36-0E0AD51F3F7B}"/>
              </a:ext>
            </a:extLst>
          </p:cNvPr>
          <p:cNvSpPr/>
          <p:nvPr userDrawn="1"/>
        </p:nvSpPr>
        <p:spPr>
          <a:xfrm>
            <a:off x="0" y="0"/>
            <a:ext cx="9103540" cy="6858000"/>
          </a:xfrm>
          <a:prstGeom prst="rect">
            <a:avLst/>
          </a:prstGeom>
          <a:gradFill>
            <a:gsLst>
              <a:gs pos="58000">
                <a:srgbClr val="CDDAFC">
                  <a:alpha val="76000"/>
                </a:srgbClr>
              </a:gs>
              <a:gs pos="0">
                <a:srgbClr val="D9E0F0">
                  <a:alpha val="50000"/>
                </a:srgbClr>
              </a:gs>
              <a:gs pos="100000">
                <a:srgbClr val="C9D7FE">
                  <a:alpha val="0"/>
                </a:srgbClr>
              </a:gs>
            </a:gsLst>
            <a:lin ang="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grpSp>
        <p:nvGrpSpPr>
          <p:cNvPr id="12" name="Group 4">
            <a:extLst>
              <a:ext uri="{FF2B5EF4-FFF2-40B4-BE49-F238E27FC236}">
                <a16:creationId xmlns:a16="http://schemas.microsoft.com/office/drawing/2014/main" id="{5D535710-110B-4BA6-A0F8-6B15B1C93D3C}"/>
              </a:ext>
            </a:extLst>
          </p:cNvPr>
          <p:cNvGrpSpPr>
            <a:grpSpLocks noChangeAspect="1"/>
          </p:cNvGrpSpPr>
          <p:nvPr userDrawn="1"/>
        </p:nvGrpSpPr>
        <p:grpSpPr bwMode="auto">
          <a:xfrm>
            <a:off x="10421934" y="6308714"/>
            <a:ext cx="1162049" cy="266699"/>
            <a:chOff x="6565" y="3974"/>
            <a:chExt cx="732" cy="168"/>
          </a:xfrm>
          <a:solidFill>
            <a:schemeClr val="tx2"/>
          </a:solidFill>
        </p:grpSpPr>
        <p:sp>
          <p:nvSpPr>
            <p:cNvPr id="13" name="Freeform 5">
              <a:extLst>
                <a:ext uri="{FF2B5EF4-FFF2-40B4-BE49-F238E27FC236}">
                  <a16:creationId xmlns:a16="http://schemas.microsoft.com/office/drawing/2014/main" id="{ABFE6996-7BB9-4768-952C-92EB906C148D}"/>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C7E5DEA-DA34-44D7-ACE9-32FBD7872A1D}"/>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14014E3B-91DD-4937-9B32-D8ADB6791DD4}"/>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A7166DEF-2B9E-43F8-B349-2DE7372122F8}"/>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7868DEBD-9196-41C8-A3F4-755F985685A7}"/>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93AD75E9-9DBC-4352-BE73-BA4D8CC97EF5}"/>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9683FFC-62CA-4760-BB37-64E8DEE61445}"/>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Footer Placeholder 3">
            <a:extLst>
              <a:ext uri="{FF2B5EF4-FFF2-40B4-BE49-F238E27FC236}">
                <a16:creationId xmlns:a16="http://schemas.microsoft.com/office/drawing/2014/main" id="{DF238032-A99E-1344-BEAE-3C0CBFCABE13}"/>
              </a:ext>
            </a:extLst>
          </p:cNvPr>
          <p:cNvSpPr>
            <a:spLocks noGrp="1"/>
          </p:cNvSpPr>
          <p:nvPr>
            <p:ph type="ftr" sz="quarter" idx="11"/>
          </p:nvPr>
        </p:nvSpPr>
        <p:spPr/>
        <p:txBody>
          <a:bodyPr/>
          <a:lstStyle/>
          <a:p>
            <a:r>
              <a:rPr lang="en-US" dirty="0"/>
              <a:t>© 2024 AVEVA Group Limited and its subsidiaries. All rights reserved.</a:t>
            </a:r>
            <a:endParaRPr lang="en-GB" dirty="0"/>
          </a:p>
        </p:txBody>
      </p:sp>
      <p:sp>
        <p:nvSpPr>
          <p:cNvPr id="7" name="Slide Number Placeholder 6">
            <a:extLst>
              <a:ext uri="{FF2B5EF4-FFF2-40B4-BE49-F238E27FC236}">
                <a16:creationId xmlns:a16="http://schemas.microsoft.com/office/drawing/2014/main" id="{68684F10-B6AC-9949-B930-AD13E50278ED}"/>
              </a:ext>
            </a:extLst>
          </p:cNvPr>
          <p:cNvSpPr>
            <a:spLocks noGrp="1"/>
          </p:cNvSpPr>
          <p:nvPr>
            <p:ph type="sldNum" sz="quarter" idx="12"/>
          </p:nvPr>
        </p:nvSpPr>
        <p:spPr/>
        <p:txBody>
          <a:bodyPr/>
          <a:lstStyle/>
          <a:p>
            <a:fld id="{267CDB12-45E5-4FD7-AE50-9CB5AFC72BA1}" type="slidenum">
              <a:rPr lang="en-GB" smtClean="0"/>
              <a:pPr/>
              <a:t>‹#›</a:t>
            </a:fld>
            <a:endParaRPr lang="en-GB" dirty="0"/>
          </a:p>
        </p:txBody>
      </p:sp>
      <p:grpSp>
        <p:nvGrpSpPr>
          <p:cNvPr id="44" name="Group 43">
            <a:extLst>
              <a:ext uri="{FF2B5EF4-FFF2-40B4-BE49-F238E27FC236}">
                <a16:creationId xmlns:a16="http://schemas.microsoft.com/office/drawing/2014/main" id="{9CBBC1AF-E259-4897-A914-B61676147A47}"/>
              </a:ext>
            </a:extLst>
          </p:cNvPr>
          <p:cNvGrpSpPr/>
          <p:nvPr userDrawn="1"/>
        </p:nvGrpSpPr>
        <p:grpSpPr>
          <a:xfrm>
            <a:off x="12431200" y="152485"/>
            <a:ext cx="971741" cy="2368319"/>
            <a:chOff x="12431200" y="152485"/>
            <a:chExt cx="971741" cy="2368319"/>
          </a:xfrm>
        </p:grpSpPr>
        <p:grpSp>
          <p:nvGrpSpPr>
            <p:cNvPr id="45" name="Group 44">
              <a:extLst>
                <a:ext uri="{FF2B5EF4-FFF2-40B4-BE49-F238E27FC236}">
                  <a16:creationId xmlns:a16="http://schemas.microsoft.com/office/drawing/2014/main" id="{1C7FCFF8-3D88-4D3C-BD96-F625068E04EA}"/>
                </a:ext>
              </a:extLst>
            </p:cNvPr>
            <p:cNvGrpSpPr/>
            <p:nvPr userDrawn="1"/>
          </p:nvGrpSpPr>
          <p:grpSpPr>
            <a:xfrm>
              <a:off x="12431200" y="152485"/>
              <a:ext cx="971741" cy="1804040"/>
              <a:chOff x="12431200" y="152485"/>
              <a:chExt cx="971741" cy="1804040"/>
            </a:xfrm>
          </p:grpSpPr>
          <p:sp>
            <p:nvSpPr>
              <p:cNvPr id="47" name="Oval 46">
                <a:extLst>
                  <a:ext uri="{FF2B5EF4-FFF2-40B4-BE49-F238E27FC236}">
                    <a16:creationId xmlns:a16="http://schemas.microsoft.com/office/drawing/2014/main" id="{662728D6-1F92-40B1-91DE-28D928CEE24F}"/>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20841C43-3691-4BC8-9FC1-14526E0791B5}"/>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830BDCD-D74E-42D7-88F5-0C2C157ECFA7}"/>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Rectangle 49">
                <a:extLst>
                  <a:ext uri="{FF2B5EF4-FFF2-40B4-BE49-F238E27FC236}">
                    <a16:creationId xmlns:a16="http://schemas.microsoft.com/office/drawing/2014/main" id="{F10F7036-137E-4E7D-A229-90D3B77CF103}"/>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51" name="Oval 50">
                <a:extLst>
                  <a:ext uri="{FF2B5EF4-FFF2-40B4-BE49-F238E27FC236}">
                    <a16:creationId xmlns:a16="http://schemas.microsoft.com/office/drawing/2014/main" id="{2F39AAD9-9E87-4BFE-BB56-CC7438E2CAB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2" name="Oval 51">
                <a:extLst>
                  <a:ext uri="{FF2B5EF4-FFF2-40B4-BE49-F238E27FC236}">
                    <a16:creationId xmlns:a16="http://schemas.microsoft.com/office/drawing/2014/main" id="{D4D16B44-14C0-4FBE-88E8-30F0C92098F6}"/>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7EE61E8E-4EF3-4368-B879-D7A89961FC1A}"/>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B9C8C02-9755-408F-888A-29F434575860}"/>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4" name="Group 53">
            <a:extLst>
              <a:ext uri="{FF2B5EF4-FFF2-40B4-BE49-F238E27FC236}">
                <a16:creationId xmlns:a16="http://schemas.microsoft.com/office/drawing/2014/main" id="{F5963127-79CA-48F3-B6E2-E7123C99C189}"/>
              </a:ext>
            </a:extLst>
          </p:cNvPr>
          <p:cNvGrpSpPr/>
          <p:nvPr userDrawn="1"/>
        </p:nvGrpSpPr>
        <p:grpSpPr>
          <a:xfrm>
            <a:off x="12431200" y="4770851"/>
            <a:ext cx="1376999" cy="1419507"/>
            <a:chOff x="12431200" y="4979663"/>
            <a:chExt cx="1376999" cy="1419507"/>
          </a:xfrm>
        </p:grpSpPr>
        <p:sp>
          <p:nvSpPr>
            <p:cNvPr id="55" name="Rectangle 54">
              <a:extLst>
                <a:ext uri="{FF2B5EF4-FFF2-40B4-BE49-F238E27FC236}">
                  <a16:creationId xmlns:a16="http://schemas.microsoft.com/office/drawing/2014/main" id="{6102E963-D3AD-44CE-964E-946784FE726B}"/>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6" name="Oval 55">
              <a:extLst>
                <a:ext uri="{FF2B5EF4-FFF2-40B4-BE49-F238E27FC236}">
                  <a16:creationId xmlns:a16="http://schemas.microsoft.com/office/drawing/2014/main" id="{5C05D178-DE85-41A2-B7ED-0D7292A628CC}"/>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9FE8BB9-A949-407A-B104-90C0E6D971B8}"/>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52579B4F-C42C-4BC2-B3B0-924DE1D8CAD9}"/>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9" name="Oval 58">
              <a:extLst>
                <a:ext uri="{FF2B5EF4-FFF2-40B4-BE49-F238E27FC236}">
                  <a16:creationId xmlns:a16="http://schemas.microsoft.com/office/drawing/2014/main" id="{088196BD-F69F-46E6-A8BE-1554D4809D2F}"/>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0" name="Oval 59">
              <a:extLst>
                <a:ext uri="{FF2B5EF4-FFF2-40B4-BE49-F238E27FC236}">
                  <a16:creationId xmlns:a16="http://schemas.microsoft.com/office/drawing/2014/main" id="{76F0A8D9-645F-441F-94A4-4A35F89738E6}"/>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C7EB1366-1C25-44E0-8931-6E58E6C1DF67}"/>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2" name="Group 61">
            <a:extLst>
              <a:ext uri="{FF2B5EF4-FFF2-40B4-BE49-F238E27FC236}">
                <a16:creationId xmlns:a16="http://schemas.microsoft.com/office/drawing/2014/main" id="{7D73EB6E-341D-4490-99FF-B097E5208DCE}"/>
              </a:ext>
            </a:extLst>
          </p:cNvPr>
          <p:cNvGrpSpPr/>
          <p:nvPr userDrawn="1"/>
        </p:nvGrpSpPr>
        <p:grpSpPr>
          <a:xfrm>
            <a:off x="12431200" y="2675600"/>
            <a:ext cx="971741" cy="1940780"/>
            <a:chOff x="12431200" y="2678506"/>
            <a:chExt cx="971741" cy="1940780"/>
          </a:xfrm>
        </p:grpSpPr>
        <p:sp>
          <p:nvSpPr>
            <p:cNvPr id="63" name="Rectangle 62">
              <a:extLst>
                <a:ext uri="{FF2B5EF4-FFF2-40B4-BE49-F238E27FC236}">
                  <a16:creationId xmlns:a16="http://schemas.microsoft.com/office/drawing/2014/main" id="{34C00BFA-5931-474A-A258-CEFF8C9FBA3C}"/>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4" name="Oval 63">
              <a:extLst>
                <a:ext uri="{FF2B5EF4-FFF2-40B4-BE49-F238E27FC236}">
                  <a16:creationId xmlns:a16="http://schemas.microsoft.com/office/drawing/2014/main" id="{B8B3B44E-1082-4E2E-BC98-73A41E356B3D}"/>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3CAD11BD-BC35-48F2-911B-C12EAB7C802B}"/>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B721D1B4-12DE-4AE2-8FF6-9A1F259F2BEA}"/>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A6E921CB-DAB8-400E-834F-C568B2C8907D}"/>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8" name="Oval 67">
              <a:extLst>
                <a:ext uri="{FF2B5EF4-FFF2-40B4-BE49-F238E27FC236}">
                  <a16:creationId xmlns:a16="http://schemas.microsoft.com/office/drawing/2014/main" id="{ED5A7AA0-5DF7-4531-B078-E17AF682B8E3}"/>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9" name="Oval 68">
              <a:extLst>
                <a:ext uri="{FF2B5EF4-FFF2-40B4-BE49-F238E27FC236}">
                  <a16:creationId xmlns:a16="http://schemas.microsoft.com/office/drawing/2014/main" id="{BB743EBE-FA6F-411A-9544-FB1B38D0651B}"/>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0" name="TextBox 69">
            <a:extLst>
              <a:ext uri="{FF2B5EF4-FFF2-40B4-BE49-F238E27FC236}">
                <a16:creationId xmlns:a16="http://schemas.microsoft.com/office/drawing/2014/main" id="{6DFAAF72-B9A7-4F8A-9E84-BCA4A6EC289F}"/>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1" name="Picture 70">
            <a:extLst>
              <a:ext uri="{FF2B5EF4-FFF2-40B4-BE49-F238E27FC236}">
                <a16:creationId xmlns:a16="http://schemas.microsoft.com/office/drawing/2014/main" id="{25F2F386-CA44-469F-AD27-7DF18B71F1DB}"/>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72" name="TextBox 71">
            <a:extLst>
              <a:ext uri="{FF2B5EF4-FFF2-40B4-BE49-F238E27FC236}">
                <a16:creationId xmlns:a16="http://schemas.microsoft.com/office/drawing/2014/main" id="{204C57BA-8BE7-48C1-83EE-B886DF617553}"/>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73" name="TextBox 72">
            <a:extLst>
              <a:ext uri="{FF2B5EF4-FFF2-40B4-BE49-F238E27FC236}">
                <a16:creationId xmlns:a16="http://schemas.microsoft.com/office/drawing/2014/main" id="{3C0DF04D-C13C-463F-AA3C-3C5F452395EC}"/>
              </a:ext>
            </a:extLst>
          </p:cNvPr>
          <p:cNvSpPr txBox="1"/>
          <p:nvPr userDrawn="1"/>
        </p:nvSpPr>
        <p:spPr>
          <a:xfrm>
            <a:off x="1008711" y="2725743"/>
            <a:ext cx="4681182" cy="720000"/>
          </a:xfrm>
          <a:prstGeom prst="rect">
            <a:avLst/>
          </a:prstGeom>
          <a:noFill/>
        </p:spPr>
        <p:txBody>
          <a:bodyPr wrap="square" lIns="0" tIns="0" rIns="0" bIns="0" rtlCol="0">
            <a:noAutofit/>
          </a:bodyPr>
          <a:lstStyle/>
          <a:p>
            <a:pPr>
              <a:lnSpc>
                <a:spcPct val="150000"/>
              </a:lnSpc>
            </a:pPr>
            <a:r>
              <a:rPr lang="en-GB" sz="1800" b="0" dirty="0">
                <a:solidFill>
                  <a:schemeClr val="tx2"/>
                </a:solidFill>
                <a:latin typeface="+mn-lt"/>
                <a:cs typeface="Calibri" panose="020F0502020204030204" pitchFamily="34" charset="0"/>
              </a:rPr>
              <a:t>linkedin.com/company/</a:t>
            </a:r>
            <a:r>
              <a:rPr lang="en-GB" sz="1800" b="0" dirty="0" err="1">
                <a:solidFill>
                  <a:schemeClr val="tx2"/>
                </a:solidFill>
                <a:latin typeface="+mn-lt"/>
                <a:cs typeface="Calibri" panose="020F0502020204030204" pitchFamily="34" charset="0"/>
              </a:rPr>
              <a:t>aveva</a:t>
            </a:r>
            <a:r>
              <a:rPr lang="en-GB" sz="1800" b="0" dirty="0">
                <a:solidFill>
                  <a:schemeClr val="tx2"/>
                </a:solidFill>
                <a:latin typeface="+mn-lt"/>
                <a:cs typeface="Calibri" panose="020F0502020204030204" pitchFamily="34" charset="0"/>
              </a:rPr>
              <a:t> </a:t>
            </a:r>
          </a:p>
          <a:p>
            <a:pPr>
              <a:lnSpc>
                <a:spcPct val="150000"/>
              </a:lnSpc>
            </a:pPr>
            <a:r>
              <a:rPr lang="en-GB" sz="1800" b="0" noProof="1">
                <a:solidFill>
                  <a:schemeClr val="tx2"/>
                </a:solidFill>
                <a:latin typeface="+mn-lt"/>
                <a:cs typeface="Calibri" panose="020F0502020204030204" pitchFamily="34" charset="0"/>
              </a:rPr>
              <a:t>@avevagroup</a:t>
            </a:r>
            <a:r>
              <a:rPr lang="en-GB" sz="1800" b="0" dirty="0">
                <a:solidFill>
                  <a:schemeClr val="tx2"/>
                </a:solidFill>
                <a:latin typeface="+mn-lt"/>
                <a:cs typeface="Calibri" panose="020F0502020204030204" pitchFamily="34" charset="0"/>
              </a:rPr>
              <a:t> </a:t>
            </a:r>
          </a:p>
        </p:txBody>
      </p:sp>
      <p:sp>
        <p:nvSpPr>
          <p:cNvPr id="75" name="Freeform 5">
            <a:extLst>
              <a:ext uri="{FF2B5EF4-FFF2-40B4-BE49-F238E27FC236}">
                <a16:creationId xmlns:a16="http://schemas.microsoft.com/office/drawing/2014/main" id="{E899E916-B706-4A4F-A3DA-FB6BEA94FA39}"/>
              </a:ext>
            </a:extLst>
          </p:cNvPr>
          <p:cNvSpPr>
            <a:spLocks noChangeAspect="1" noEditPoints="1"/>
          </p:cNvSpPr>
          <p:nvPr userDrawn="1"/>
        </p:nvSpPr>
        <p:spPr bwMode="auto">
          <a:xfrm>
            <a:off x="609600" y="2791479"/>
            <a:ext cx="301752" cy="301752"/>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32 w 84"/>
              <a:gd name="T11" fmla="*/ 61 h 84"/>
              <a:gd name="T12" fmla="*/ 23 w 84"/>
              <a:gd name="T13" fmla="*/ 61 h 84"/>
              <a:gd name="T14" fmla="*/ 23 w 84"/>
              <a:gd name="T15" fmla="*/ 33 h 84"/>
              <a:gd name="T16" fmla="*/ 32 w 84"/>
              <a:gd name="T17" fmla="*/ 33 h 84"/>
              <a:gd name="T18" fmla="*/ 32 w 84"/>
              <a:gd name="T19" fmla="*/ 61 h 84"/>
              <a:gd name="T20" fmla="*/ 27 w 84"/>
              <a:gd name="T21" fmla="*/ 30 h 84"/>
              <a:gd name="T22" fmla="*/ 27 w 84"/>
              <a:gd name="T23" fmla="*/ 30 h 84"/>
              <a:gd name="T24" fmla="*/ 22 w 84"/>
              <a:gd name="T25" fmla="*/ 25 h 84"/>
              <a:gd name="T26" fmla="*/ 27 w 84"/>
              <a:gd name="T27" fmla="*/ 20 h 84"/>
              <a:gd name="T28" fmla="*/ 33 w 84"/>
              <a:gd name="T29" fmla="*/ 25 h 84"/>
              <a:gd name="T30" fmla="*/ 27 w 84"/>
              <a:gd name="T31" fmla="*/ 30 h 84"/>
              <a:gd name="T32" fmla="*/ 65 w 84"/>
              <a:gd name="T33" fmla="*/ 61 h 84"/>
              <a:gd name="T34" fmla="*/ 56 w 84"/>
              <a:gd name="T35" fmla="*/ 61 h 84"/>
              <a:gd name="T36" fmla="*/ 56 w 84"/>
              <a:gd name="T37" fmla="*/ 46 h 84"/>
              <a:gd name="T38" fmla="*/ 51 w 84"/>
              <a:gd name="T39" fmla="*/ 40 h 84"/>
              <a:gd name="T40" fmla="*/ 47 w 84"/>
              <a:gd name="T41" fmla="*/ 43 h 84"/>
              <a:gd name="T42" fmla="*/ 46 w 84"/>
              <a:gd name="T43" fmla="*/ 46 h 84"/>
              <a:gd name="T44" fmla="*/ 46 w 84"/>
              <a:gd name="T45" fmla="*/ 61 h 84"/>
              <a:gd name="T46" fmla="*/ 37 w 84"/>
              <a:gd name="T47" fmla="*/ 61 h 84"/>
              <a:gd name="T48" fmla="*/ 37 w 84"/>
              <a:gd name="T49" fmla="*/ 33 h 84"/>
              <a:gd name="T50" fmla="*/ 46 w 84"/>
              <a:gd name="T51" fmla="*/ 33 h 84"/>
              <a:gd name="T52" fmla="*/ 46 w 84"/>
              <a:gd name="T53" fmla="*/ 37 h 84"/>
              <a:gd name="T54" fmla="*/ 55 w 84"/>
              <a:gd name="T55" fmla="*/ 33 h 84"/>
              <a:gd name="T56" fmla="*/ 65 w 84"/>
              <a:gd name="T57" fmla="*/ 45 h 84"/>
              <a:gd name="T58" fmla="*/ 65 w 84"/>
              <a:gd name="T59" fmla="*/ 6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32" y="61"/>
                </a:moveTo>
                <a:cubicBezTo>
                  <a:pt x="23" y="61"/>
                  <a:pt x="23" y="61"/>
                  <a:pt x="23" y="61"/>
                </a:cubicBezTo>
                <a:cubicBezTo>
                  <a:pt x="23" y="33"/>
                  <a:pt x="23" y="33"/>
                  <a:pt x="23" y="33"/>
                </a:cubicBezTo>
                <a:cubicBezTo>
                  <a:pt x="32" y="33"/>
                  <a:pt x="32" y="33"/>
                  <a:pt x="32" y="33"/>
                </a:cubicBezTo>
                <a:lnTo>
                  <a:pt x="32" y="61"/>
                </a:lnTo>
                <a:close/>
                <a:moveTo>
                  <a:pt x="27" y="30"/>
                </a:moveTo>
                <a:cubicBezTo>
                  <a:pt x="27" y="30"/>
                  <a:pt x="27" y="30"/>
                  <a:pt x="27" y="30"/>
                </a:cubicBezTo>
                <a:cubicBezTo>
                  <a:pt x="24" y="30"/>
                  <a:pt x="22" y="27"/>
                  <a:pt x="22" y="25"/>
                </a:cubicBezTo>
                <a:cubicBezTo>
                  <a:pt x="22" y="22"/>
                  <a:pt x="24" y="20"/>
                  <a:pt x="27" y="20"/>
                </a:cubicBezTo>
                <a:cubicBezTo>
                  <a:pt x="31" y="20"/>
                  <a:pt x="32" y="22"/>
                  <a:pt x="33" y="25"/>
                </a:cubicBezTo>
                <a:cubicBezTo>
                  <a:pt x="33" y="27"/>
                  <a:pt x="31" y="30"/>
                  <a:pt x="27" y="30"/>
                </a:cubicBezTo>
                <a:close/>
                <a:moveTo>
                  <a:pt x="65" y="61"/>
                </a:moveTo>
                <a:cubicBezTo>
                  <a:pt x="56" y="61"/>
                  <a:pt x="56" y="61"/>
                  <a:pt x="56" y="61"/>
                </a:cubicBezTo>
                <a:cubicBezTo>
                  <a:pt x="56" y="46"/>
                  <a:pt x="56" y="46"/>
                  <a:pt x="56" y="46"/>
                </a:cubicBezTo>
                <a:cubicBezTo>
                  <a:pt x="56" y="43"/>
                  <a:pt x="55" y="40"/>
                  <a:pt x="51" y="40"/>
                </a:cubicBezTo>
                <a:cubicBezTo>
                  <a:pt x="49" y="40"/>
                  <a:pt x="47" y="42"/>
                  <a:pt x="47" y="43"/>
                </a:cubicBezTo>
                <a:cubicBezTo>
                  <a:pt x="46" y="44"/>
                  <a:pt x="46" y="45"/>
                  <a:pt x="46" y="46"/>
                </a:cubicBezTo>
                <a:cubicBezTo>
                  <a:pt x="46" y="61"/>
                  <a:pt x="46" y="61"/>
                  <a:pt x="46" y="61"/>
                </a:cubicBezTo>
                <a:cubicBezTo>
                  <a:pt x="37" y="61"/>
                  <a:pt x="37" y="61"/>
                  <a:pt x="37" y="61"/>
                </a:cubicBezTo>
                <a:cubicBezTo>
                  <a:pt x="37" y="61"/>
                  <a:pt x="37" y="36"/>
                  <a:pt x="37" y="33"/>
                </a:cubicBezTo>
                <a:cubicBezTo>
                  <a:pt x="46" y="33"/>
                  <a:pt x="46" y="33"/>
                  <a:pt x="46" y="33"/>
                </a:cubicBezTo>
                <a:cubicBezTo>
                  <a:pt x="46" y="37"/>
                  <a:pt x="46" y="37"/>
                  <a:pt x="46" y="37"/>
                </a:cubicBezTo>
                <a:cubicBezTo>
                  <a:pt x="48" y="35"/>
                  <a:pt x="50" y="33"/>
                  <a:pt x="55" y="33"/>
                </a:cubicBezTo>
                <a:cubicBezTo>
                  <a:pt x="61" y="33"/>
                  <a:pt x="65" y="37"/>
                  <a:pt x="65" y="45"/>
                </a:cubicBezTo>
                <a:lnTo>
                  <a:pt x="65" y="6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7562E154-11E8-4A95-88DA-555C550432A5}"/>
              </a:ext>
            </a:extLst>
          </p:cNvPr>
          <p:cNvSpPr>
            <a:spLocks noChangeAspect="1" noEditPoints="1"/>
          </p:cNvSpPr>
          <p:nvPr userDrawn="1"/>
        </p:nvSpPr>
        <p:spPr bwMode="auto">
          <a:xfrm>
            <a:off x="609600" y="3228624"/>
            <a:ext cx="301752" cy="301752"/>
          </a:xfrm>
          <a:custGeom>
            <a:avLst/>
            <a:gdLst>
              <a:gd name="T0" fmla="*/ 42 w 84"/>
              <a:gd name="T1" fmla="*/ 0 h 83"/>
              <a:gd name="T2" fmla="*/ 0 w 84"/>
              <a:gd name="T3" fmla="*/ 42 h 83"/>
              <a:gd name="T4" fmla="*/ 42 w 84"/>
              <a:gd name="T5" fmla="*/ 83 h 83"/>
              <a:gd name="T6" fmla="*/ 84 w 84"/>
              <a:gd name="T7" fmla="*/ 42 h 83"/>
              <a:gd name="T8" fmla="*/ 42 w 84"/>
              <a:gd name="T9" fmla="*/ 0 h 83"/>
              <a:gd name="T10" fmla="*/ 61 w 84"/>
              <a:gd name="T11" fmla="*/ 35 h 83"/>
              <a:gd name="T12" fmla="*/ 61 w 84"/>
              <a:gd name="T13" fmla="*/ 36 h 83"/>
              <a:gd name="T14" fmla="*/ 36 w 84"/>
              <a:gd name="T15" fmla="*/ 61 h 83"/>
              <a:gd name="T16" fmla="*/ 22 w 84"/>
              <a:gd name="T17" fmla="*/ 57 h 83"/>
              <a:gd name="T18" fmla="*/ 24 w 84"/>
              <a:gd name="T19" fmla="*/ 57 h 83"/>
              <a:gd name="T20" fmla="*/ 35 w 84"/>
              <a:gd name="T21" fmla="*/ 53 h 83"/>
              <a:gd name="T22" fmla="*/ 27 w 84"/>
              <a:gd name="T23" fmla="*/ 47 h 83"/>
              <a:gd name="T24" fmla="*/ 29 w 84"/>
              <a:gd name="T25" fmla="*/ 47 h 83"/>
              <a:gd name="T26" fmla="*/ 31 w 84"/>
              <a:gd name="T27" fmla="*/ 47 h 83"/>
              <a:gd name="T28" fmla="*/ 24 w 84"/>
              <a:gd name="T29" fmla="*/ 38 h 83"/>
              <a:gd name="T30" fmla="*/ 24 w 84"/>
              <a:gd name="T31" fmla="*/ 38 h 83"/>
              <a:gd name="T32" fmla="*/ 28 w 84"/>
              <a:gd name="T33" fmla="*/ 39 h 83"/>
              <a:gd name="T34" fmla="*/ 24 w 84"/>
              <a:gd name="T35" fmla="*/ 32 h 83"/>
              <a:gd name="T36" fmla="*/ 25 w 84"/>
              <a:gd name="T37" fmla="*/ 27 h 83"/>
              <a:gd name="T38" fmla="*/ 44 w 84"/>
              <a:gd name="T39" fmla="*/ 37 h 83"/>
              <a:gd name="T40" fmla="*/ 43 w 84"/>
              <a:gd name="T41" fmla="*/ 35 h 83"/>
              <a:gd name="T42" fmla="*/ 52 w 84"/>
              <a:gd name="T43" fmla="*/ 26 h 83"/>
              <a:gd name="T44" fmla="*/ 59 w 84"/>
              <a:gd name="T45" fmla="*/ 29 h 83"/>
              <a:gd name="T46" fmla="*/ 64 w 84"/>
              <a:gd name="T47" fmla="*/ 26 h 83"/>
              <a:gd name="T48" fmla="*/ 61 w 84"/>
              <a:gd name="T49" fmla="*/ 31 h 83"/>
              <a:gd name="T50" fmla="*/ 66 w 84"/>
              <a:gd name="T51" fmla="*/ 30 h 83"/>
              <a:gd name="T52" fmla="*/ 61 w 84"/>
              <a:gd name="T53" fmla="*/ 3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83">
                <a:moveTo>
                  <a:pt x="42" y="0"/>
                </a:moveTo>
                <a:cubicBezTo>
                  <a:pt x="19" y="0"/>
                  <a:pt x="0" y="18"/>
                  <a:pt x="0" y="42"/>
                </a:cubicBezTo>
                <a:cubicBezTo>
                  <a:pt x="0" y="65"/>
                  <a:pt x="19" y="83"/>
                  <a:pt x="42" y="83"/>
                </a:cubicBezTo>
                <a:cubicBezTo>
                  <a:pt x="65" y="83"/>
                  <a:pt x="84" y="65"/>
                  <a:pt x="84" y="42"/>
                </a:cubicBezTo>
                <a:cubicBezTo>
                  <a:pt x="84" y="18"/>
                  <a:pt x="65" y="0"/>
                  <a:pt x="42" y="0"/>
                </a:cubicBezTo>
                <a:close/>
                <a:moveTo>
                  <a:pt x="61" y="35"/>
                </a:moveTo>
                <a:cubicBezTo>
                  <a:pt x="61" y="35"/>
                  <a:pt x="61" y="35"/>
                  <a:pt x="61" y="36"/>
                </a:cubicBezTo>
                <a:cubicBezTo>
                  <a:pt x="61" y="47"/>
                  <a:pt x="52" y="61"/>
                  <a:pt x="36" y="61"/>
                </a:cubicBezTo>
                <a:cubicBezTo>
                  <a:pt x="31" y="61"/>
                  <a:pt x="26" y="60"/>
                  <a:pt x="22" y="57"/>
                </a:cubicBezTo>
                <a:cubicBezTo>
                  <a:pt x="23" y="57"/>
                  <a:pt x="24" y="57"/>
                  <a:pt x="24" y="57"/>
                </a:cubicBezTo>
                <a:cubicBezTo>
                  <a:pt x="29" y="57"/>
                  <a:pt x="32" y="56"/>
                  <a:pt x="35" y="53"/>
                </a:cubicBezTo>
                <a:cubicBezTo>
                  <a:pt x="32" y="53"/>
                  <a:pt x="28" y="51"/>
                  <a:pt x="27" y="47"/>
                </a:cubicBezTo>
                <a:cubicBezTo>
                  <a:pt x="28" y="47"/>
                  <a:pt x="28" y="47"/>
                  <a:pt x="29" y="47"/>
                </a:cubicBezTo>
                <a:cubicBezTo>
                  <a:pt x="30" y="47"/>
                  <a:pt x="30" y="47"/>
                  <a:pt x="31" y="47"/>
                </a:cubicBezTo>
                <a:cubicBezTo>
                  <a:pt x="27" y="46"/>
                  <a:pt x="24" y="43"/>
                  <a:pt x="24" y="38"/>
                </a:cubicBezTo>
                <a:cubicBezTo>
                  <a:pt x="24" y="38"/>
                  <a:pt x="24" y="38"/>
                  <a:pt x="24" y="38"/>
                </a:cubicBezTo>
                <a:cubicBezTo>
                  <a:pt x="25" y="39"/>
                  <a:pt x="27" y="39"/>
                  <a:pt x="28" y="39"/>
                </a:cubicBezTo>
                <a:cubicBezTo>
                  <a:pt x="26" y="38"/>
                  <a:pt x="24" y="35"/>
                  <a:pt x="24" y="32"/>
                </a:cubicBezTo>
                <a:cubicBezTo>
                  <a:pt x="24" y="30"/>
                  <a:pt x="25" y="29"/>
                  <a:pt x="25" y="27"/>
                </a:cubicBezTo>
                <a:cubicBezTo>
                  <a:pt x="30" y="33"/>
                  <a:pt x="36" y="36"/>
                  <a:pt x="44" y="37"/>
                </a:cubicBezTo>
                <a:cubicBezTo>
                  <a:pt x="43" y="36"/>
                  <a:pt x="43" y="35"/>
                  <a:pt x="43" y="35"/>
                </a:cubicBezTo>
                <a:cubicBezTo>
                  <a:pt x="43" y="30"/>
                  <a:pt x="47" y="26"/>
                  <a:pt x="52" y="26"/>
                </a:cubicBezTo>
                <a:cubicBezTo>
                  <a:pt x="55" y="26"/>
                  <a:pt x="57" y="27"/>
                  <a:pt x="59" y="29"/>
                </a:cubicBezTo>
                <a:cubicBezTo>
                  <a:pt x="61" y="28"/>
                  <a:pt x="63" y="28"/>
                  <a:pt x="64" y="26"/>
                </a:cubicBezTo>
                <a:cubicBezTo>
                  <a:pt x="64" y="29"/>
                  <a:pt x="62" y="30"/>
                  <a:pt x="61" y="31"/>
                </a:cubicBezTo>
                <a:cubicBezTo>
                  <a:pt x="62" y="31"/>
                  <a:pt x="64" y="31"/>
                  <a:pt x="66" y="30"/>
                </a:cubicBezTo>
                <a:cubicBezTo>
                  <a:pt x="64" y="32"/>
                  <a:pt x="63" y="33"/>
                  <a:pt x="61" y="35"/>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A1B3040C-CC20-3790-2641-010F6CAB746B}"/>
              </a:ext>
            </a:extLst>
          </p:cNvPr>
          <p:cNvSpPr txBox="1"/>
          <p:nvPr userDrawn="1"/>
        </p:nvSpPr>
        <p:spPr>
          <a:xfrm>
            <a:off x="609599" y="4142232"/>
            <a:ext cx="6593768" cy="1915668"/>
          </a:xfrm>
          <a:prstGeom prst="rect">
            <a:avLst/>
          </a:prstGeom>
          <a:noFill/>
        </p:spPr>
        <p:txBody>
          <a:bodyPr wrap="square" lIns="0" tIns="0" rIns="0" bIns="0" rtlCol="0" anchor="b">
            <a:noAutofit/>
          </a:bodyPr>
          <a:lstStyle/>
          <a:p>
            <a:pPr>
              <a:lnSpc>
                <a:spcPts val="1200"/>
              </a:lnSpc>
              <a:spcAft>
                <a:spcPts val="600"/>
              </a:spcAft>
            </a:pPr>
            <a:r>
              <a:rPr lang="en-GB" sz="1000" b="0" cap="all" spc="20" baseline="0" dirty="0">
                <a:solidFill>
                  <a:schemeClr val="tx2"/>
                </a:solidFill>
                <a:latin typeface="+mn-lt"/>
                <a:cs typeface="Calibri" panose="020F0502020204030204" pitchFamily="34" charset="0"/>
              </a:rPr>
              <a:t>About AVEVA </a:t>
            </a:r>
          </a:p>
          <a:p>
            <a:pPr>
              <a:lnSpc>
                <a:spcPts val="1200"/>
              </a:lnSpc>
              <a:spcAft>
                <a:spcPts val="600"/>
              </a:spcAft>
            </a:pPr>
            <a:r>
              <a:rPr lang="en-US" sz="1000" spc="20" dirty="0">
                <a:solidFill>
                  <a:schemeClr val="tx2"/>
                </a:solidFill>
                <a:latin typeface="+mn-lt"/>
                <a:cs typeface="Calibri" panose="020F0502020204030204" pitchFamily="34" charset="0"/>
              </a:rPr>
              <a:t>AVEVA is a world leader in industrial software, providing engineering and operational solutions across multiple industries, including oil and gas, chemical, pharmaceutical, power and utilities, marine, renewables, and food and beverage. Our agnostic and open architecture helps organizations design, build, operate, maintain and optimize the complete lifecycle of complex industrial assets, from production plants and offshore platforms to manufactured consumer goods.</a:t>
            </a:r>
          </a:p>
          <a:p>
            <a:pPr>
              <a:lnSpc>
                <a:spcPts val="1200"/>
              </a:lnSpc>
              <a:spcAft>
                <a:spcPts val="600"/>
              </a:spcAft>
            </a:pPr>
            <a:r>
              <a:rPr lang="en-US" sz="1000" spc="20" dirty="0">
                <a:solidFill>
                  <a:schemeClr val="tx2"/>
                </a:solidFill>
                <a:latin typeface="+mn-lt"/>
                <a:cs typeface="Calibri" panose="020F0502020204030204" pitchFamily="34" charset="0"/>
              </a:rPr>
              <a:t>Over 20,000 enterprises in over 100 countries rely on AVEVA to help them deliver life’s essentials: safe and reliable energy, food, medicines, infrastructure and more. By connecting people with trusted information and AI-enriched insights, AVEVA enables teams to engineer efficiently and optimize operations, driving growth and sustainability.</a:t>
            </a:r>
          </a:p>
          <a:p>
            <a:pPr>
              <a:lnSpc>
                <a:spcPts val="1200"/>
              </a:lnSpc>
              <a:spcAft>
                <a:spcPts val="600"/>
              </a:spcAft>
            </a:pPr>
            <a:r>
              <a:rPr lang="en-US" sz="1000" spc="20" dirty="0">
                <a:solidFill>
                  <a:schemeClr val="tx2"/>
                </a:solidFill>
                <a:latin typeface="+mn-lt"/>
                <a:cs typeface="Calibri" panose="020F0502020204030204" pitchFamily="34" charset="0"/>
              </a:rPr>
              <a:t>Named as one of the world’s most innovative companies, AVEVA supports customers with open solutions and the expertise of more than 6,400 employees, 5,000 partners and 5,700 certified developers. The company is headquartered in Cambridge, UK.</a:t>
            </a:r>
          </a:p>
          <a:p>
            <a:pPr>
              <a:lnSpc>
                <a:spcPts val="1200"/>
              </a:lnSpc>
              <a:spcAft>
                <a:spcPts val="600"/>
              </a:spcAft>
            </a:pPr>
            <a:r>
              <a:rPr lang="en-US" sz="1000" spc="20" dirty="0">
                <a:solidFill>
                  <a:schemeClr val="tx2"/>
                </a:solidFill>
                <a:latin typeface="+mn-lt"/>
                <a:cs typeface="Calibri" panose="020F0502020204030204" pitchFamily="34" charset="0"/>
              </a:rPr>
              <a:t>Learn more at </a:t>
            </a:r>
            <a:r>
              <a:rPr lang="en-US" sz="1000" kern="1200" spc="20" dirty="0">
                <a:solidFill>
                  <a:srgbClr val="4D69E0"/>
                </a:solidFill>
                <a:latin typeface="+mn-lt"/>
                <a:ea typeface="+mn-ea"/>
                <a:cs typeface="Calibri" panose="020F0502020204030204" pitchFamily="34" charset="0"/>
                <a:hlinkClick r:id="rId4">
                  <a:extLst>
                    <a:ext uri="{A12FA001-AC4F-418D-AE19-62706E023703}">
                      <ahyp:hlinkClr xmlns:ahyp="http://schemas.microsoft.com/office/drawing/2018/hyperlinkcolor" val="tx"/>
                    </a:ext>
                  </a:extLst>
                </a:hlinkClick>
              </a:rPr>
              <a:t>www.aveva.com</a:t>
            </a:r>
            <a:r>
              <a:rPr lang="en-US" sz="1000" kern="1200" spc="20" dirty="0">
                <a:solidFill>
                  <a:srgbClr val="4D69E0"/>
                </a:solidFill>
                <a:latin typeface="+mn-lt"/>
                <a:ea typeface="+mn-ea"/>
                <a:cs typeface="Calibri" panose="020F0502020204030204" pitchFamily="34" charset="0"/>
              </a:rPr>
              <a:t> </a:t>
            </a:r>
            <a:endParaRPr lang="en-GB" sz="1000" kern="1200" spc="20" dirty="0">
              <a:solidFill>
                <a:srgbClr val="4D69E0"/>
              </a:solidFill>
              <a:latin typeface="+mn-lt"/>
              <a:ea typeface="+mn-ea"/>
              <a:cs typeface="Calibri" panose="020F0502020204030204" pitchFamily="34" charset="0"/>
            </a:endParaRPr>
          </a:p>
        </p:txBody>
      </p:sp>
    </p:spTree>
    <p:extLst>
      <p:ext uri="{BB962C8B-B14F-4D97-AF65-F5344CB8AC3E}">
        <p14:creationId xmlns:p14="http://schemas.microsoft.com/office/powerpoint/2010/main" val="66056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O NOT USE MASTER SLIDES THAT APPEAR AFTER THIS">
    <p:bg>
      <p:bgPr>
        <a:solidFill>
          <a:srgbClr val="F7065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675-D839-F94A-B760-92F5AE9D58BA}"/>
              </a:ext>
            </a:extLst>
          </p:cNvPr>
          <p:cNvSpPr>
            <a:spLocks noGrp="1"/>
          </p:cNvSpPr>
          <p:nvPr>
            <p:ph type="title" hasCustomPrompt="1"/>
          </p:nvPr>
        </p:nvSpPr>
        <p:spPr>
          <a:xfrm>
            <a:off x="612648" y="585216"/>
            <a:ext cx="10972800" cy="5671328"/>
          </a:xfrm>
        </p:spPr>
        <p:txBody>
          <a:bodyPr>
            <a:normAutofit/>
          </a:bodyPr>
          <a:lstStyle>
            <a:lvl1pPr>
              <a:defRPr sz="6600">
                <a:solidFill>
                  <a:schemeClr val="bg1"/>
                </a:solidFill>
              </a:defRPr>
            </a:lvl1pPr>
          </a:lstStyle>
          <a:p>
            <a:r>
              <a:rPr lang="en-US" dirty="0"/>
              <a:t>NOTE: </a:t>
            </a:r>
            <a:br>
              <a:rPr lang="en-US" dirty="0"/>
            </a:br>
            <a:r>
              <a:rPr lang="en-US" dirty="0"/>
              <a:t>ANY SLIDE MASTERS APPEARING AFTER THIS ARE OUT OF DATE. </a:t>
            </a:r>
            <a:br>
              <a:rPr lang="en-US" dirty="0"/>
            </a:br>
            <a:br>
              <a:rPr lang="en-US" dirty="0"/>
            </a:br>
            <a:r>
              <a:rPr lang="en-US" dirty="0"/>
              <a:t>PLEASE SELECT A SLIDE LAYOUT FROM ONE OF THE PRECEDING SLIDE MASTERS.</a:t>
            </a:r>
          </a:p>
        </p:txBody>
      </p:sp>
      <p:sp>
        <p:nvSpPr>
          <p:cNvPr id="4" name="TextBox 3">
            <a:extLst>
              <a:ext uri="{FF2B5EF4-FFF2-40B4-BE49-F238E27FC236}">
                <a16:creationId xmlns:a16="http://schemas.microsoft.com/office/drawing/2014/main" id="{9AD5DACC-6660-F749-B6B2-69AC9AA32DBE}"/>
              </a:ext>
            </a:extLst>
          </p:cNvPr>
          <p:cNvSpPr txBox="1"/>
          <p:nvPr userDrawn="1"/>
        </p:nvSpPr>
        <p:spPr>
          <a:xfrm>
            <a:off x="0" y="-260574"/>
            <a:ext cx="12192000" cy="180001"/>
          </a:xfrm>
          <a:prstGeom prst="rect">
            <a:avLst/>
          </a:prstGeom>
          <a:noFill/>
        </p:spPr>
        <p:txBody>
          <a:bodyPr wrap="square" lIns="0" rtlCol="0" anchor="ctr" anchorCtr="0">
            <a:noAutofit/>
          </a:bodyPr>
          <a:lstStyle/>
          <a:p>
            <a:pPr algn="ctr"/>
            <a:r>
              <a:rPr lang="en-GB" sz="1000" baseline="0" dirty="0">
                <a:solidFill>
                  <a:schemeClr val="bg1">
                    <a:lumMod val="65000"/>
                  </a:schemeClr>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Tree>
    <p:extLst>
      <p:ext uri="{BB962C8B-B14F-4D97-AF65-F5344CB8AC3E}">
        <p14:creationId xmlns:p14="http://schemas.microsoft.com/office/powerpoint/2010/main" val="45686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1" y="152486"/>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1" y="4770852"/>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1"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8"/>
            <a:ext cx="1705838" cy="4708981"/>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591" indent="-228591">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591" indent="-228591">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591" marR="0" indent="-228591" algn="l" defTabSz="457182"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591" marR="0" indent="-228591" algn="l" defTabSz="457182"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591" indent="-228591">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5"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7"/>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a:t>[INDUSTRY]  |  [LOCATION]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9" y="6256545"/>
            <a:ext cx="6355076" cy="322056"/>
          </a:xfrm>
        </p:spPr>
        <p:txBody>
          <a:bodyPr/>
          <a:lstStyle/>
          <a:p>
            <a:r>
              <a:rPr lang="en-US"/>
              <a:t>© 2023 AVEVA Group Limited and its subsidiaries. All rights reserved.</a:t>
            </a:r>
            <a:endParaRPr lang="en-GB"/>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5" y="6308715"/>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spTree>
    <p:custDataLst>
      <p:tags r:id="rId1"/>
    </p:custDataLst>
    <p:extLst>
      <p:ext uri="{BB962C8B-B14F-4D97-AF65-F5344CB8AC3E}">
        <p14:creationId xmlns:p14="http://schemas.microsoft.com/office/powerpoint/2010/main" val="55765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gradFill>
          <a:gsLst>
            <a:gs pos="25000">
              <a:schemeClr val="tx2"/>
            </a:gs>
            <a:gs pos="100000">
              <a:schemeClr val="accent1"/>
            </a:gs>
          </a:gsLst>
          <a:lin ang="2700000" scaled="0"/>
        </a:gradFill>
        <a:effectLst/>
      </p:bgPr>
    </p:bg>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3F65973C-9F27-4BDC-978F-2360481FC588}"/>
              </a:ext>
            </a:extLst>
          </p:cNvPr>
          <p:cNvSpPr>
            <a:spLocks noGrp="1"/>
          </p:cNvSpPr>
          <p:nvPr>
            <p:ph type="body" sz="quarter" idx="18" hasCustomPrompt="1"/>
          </p:nvPr>
        </p:nvSpPr>
        <p:spPr>
          <a:xfrm>
            <a:off x="611123" y="2747266"/>
            <a:ext cx="7030213" cy="1097257"/>
          </a:xfrm>
        </p:spPr>
        <p:txBody>
          <a:bodyPr>
            <a:noAutofit/>
          </a:bodyPr>
          <a:lstStyle>
            <a:lvl1pPr marL="0" indent="0">
              <a:lnSpc>
                <a:spcPct val="80000"/>
              </a:lnSpc>
              <a:spcAft>
                <a:spcPts val="0"/>
              </a:spcAft>
              <a:buNone/>
              <a:defRPr sz="4400">
                <a:solidFill>
                  <a:schemeClr val="bg1"/>
                </a:solidFill>
                <a:latin typeface="+mj-lt"/>
                <a:cs typeface="Calibri" panose="020F0502020204030204" pitchFamily="34" charset="0"/>
              </a:defRPr>
            </a:lvl1pPr>
          </a:lstStyle>
          <a:p>
            <a:pPr lvl="0"/>
            <a:r>
              <a:rPr lang="en-GB" dirty="0"/>
              <a:t>Section Title</a:t>
            </a:r>
          </a:p>
        </p:txBody>
      </p:sp>
      <p:pic>
        <p:nvPicPr>
          <p:cNvPr id="3" name="Picture 2">
            <a:extLst>
              <a:ext uri="{FF2B5EF4-FFF2-40B4-BE49-F238E27FC236}">
                <a16:creationId xmlns:a16="http://schemas.microsoft.com/office/drawing/2014/main" id="{449564DD-6560-7545-9DFE-AE8B9C5B92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058114" y="6008023"/>
            <a:ext cx="1619889" cy="367538"/>
          </a:xfrm>
          <a:prstGeom prst="rect">
            <a:avLst/>
          </a:prstGeom>
        </p:spPr>
      </p:pic>
      <p:sp>
        <p:nvSpPr>
          <p:cNvPr id="13" name="Text Placeholder 12">
            <a:extLst>
              <a:ext uri="{FF2B5EF4-FFF2-40B4-BE49-F238E27FC236}">
                <a16:creationId xmlns:a16="http://schemas.microsoft.com/office/drawing/2014/main" id="{8ECE5A20-4227-E348-84F8-A5D40EA906CE}"/>
              </a:ext>
            </a:extLst>
          </p:cNvPr>
          <p:cNvSpPr>
            <a:spLocks noGrp="1"/>
          </p:cNvSpPr>
          <p:nvPr>
            <p:ph type="body" sz="quarter" idx="25" hasCustomPrompt="1"/>
          </p:nvPr>
        </p:nvSpPr>
        <p:spPr>
          <a:xfrm>
            <a:off x="609600" y="2136775"/>
            <a:ext cx="2974975" cy="268288"/>
          </a:xfrm>
        </p:spPr>
        <p:txBody>
          <a:bodyPr anchor="b"/>
          <a:lstStyle>
            <a:lvl1pPr marL="0" indent="0">
              <a:buNone/>
              <a:defRPr sz="160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OPTIONAL SUBHEAD</a:t>
            </a:r>
          </a:p>
        </p:txBody>
      </p:sp>
      <p:cxnSp>
        <p:nvCxnSpPr>
          <p:cNvPr id="10" name="Straight Connector 9">
            <a:extLst>
              <a:ext uri="{FF2B5EF4-FFF2-40B4-BE49-F238E27FC236}">
                <a16:creationId xmlns:a16="http://schemas.microsoft.com/office/drawing/2014/main" id="{2139C83D-9348-8C46-A23F-B8C425133236}"/>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
        <p:nvSpPr>
          <p:cNvPr id="6" name="Footer Placeholder 5">
            <a:extLst>
              <a:ext uri="{FF2B5EF4-FFF2-40B4-BE49-F238E27FC236}">
                <a16:creationId xmlns:a16="http://schemas.microsoft.com/office/drawing/2014/main" id="{BD00CE0C-A135-EE4B-9D26-C36649B40438}"/>
              </a:ext>
            </a:extLst>
          </p:cNvPr>
          <p:cNvSpPr>
            <a:spLocks noGrp="1"/>
          </p:cNvSpPr>
          <p:nvPr>
            <p:ph type="ftr" sz="quarter" idx="27"/>
          </p:nvPr>
        </p:nvSpPr>
        <p:spPr/>
        <p:txBody>
          <a:bodyPr/>
          <a:lstStyle>
            <a:lvl1pPr>
              <a:defRPr>
                <a:solidFill>
                  <a:schemeClr val="bg1">
                    <a:lumMod val="75000"/>
                  </a:schemeClr>
                </a:solidFill>
              </a:defRPr>
            </a:lvl1pPr>
          </a:lstStyle>
          <a:p>
            <a:r>
              <a:rPr lang="en-US"/>
              <a:t>© 2023 AVEVA Group plc and its subsidiaries. All rights reserved.</a:t>
            </a:r>
            <a:endParaRPr lang="en-GB" dirty="0"/>
          </a:p>
        </p:txBody>
      </p:sp>
      <p:sp>
        <p:nvSpPr>
          <p:cNvPr id="7" name="Slide Number Placeholder 6">
            <a:extLst>
              <a:ext uri="{FF2B5EF4-FFF2-40B4-BE49-F238E27FC236}">
                <a16:creationId xmlns:a16="http://schemas.microsoft.com/office/drawing/2014/main" id="{125C5431-793E-2D44-B54B-4F081016BC06}"/>
              </a:ext>
            </a:extLst>
          </p:cNvPr>
          <p:cNvSpPr>
            <a:spLocks noGrp="1"/>
          </p:cNvSpPr>
          <p:nvPr>
            <p:ph type="sldNum" sz="quarter" idx="28"/>
          </p:nvPr>
        </p:nvSpPr>
        <p:spPr/>
        <p:txBody>
          <a:bodyPr/>
          <a:lstStyle>
            <a:lvl1pPr>
              <a:defRPr>
                <a:solidFill>
                  <a:schemeClr val="bg1">
                    <a:lumMod val="75000"/>
                  </a:schemeClr>
                </a:solidFill>
              </a:defRPr>
            </a:lvl1pPr>
          </a:lstStyle>
          <a:p>
            <a:fld id="{267CDB12-45E5-4FD7-AE50-9CB5AFC72BA1}" type="slidenum">
              <a:rPr lang="en-GB" smtClean="0"/>
              <a:pPr/>
              <a:t>‹#›</a:t>
            </a:fld>
            <a:endParaRPr lang="en-GB" dirty="0"/>
          </a:p>
        </p:txBody>
      </p:sp>
      <p:grpSp>
        <p:nvGrpSpPr>
          <p:cNvPr id="40" name="Group 39">
            <a:extLst>
              <a:ext uri="{FF2B5EF4-FFF2-40B4-BE49-F238E27FC236}">
                <a16:creationId xmlns:a16="http://schemas.microsoft.com/office/drawing/2014/main" id="{D59FB222-023C-4A27-909E-85CCD23E7F63}"/>
              </a:ext>
            </a:extLst>
          </p:cNvPr>
          <p:cNvGrpSpPr/>
          <p:nvPr userDrawn="1"/>
        </p:nvGrpSpPr>
        <p:grpSpPr>
          <a:xfrm>
            <a:off x="12431200" y="152485"/>
            <a:ext cx="971741" cy="2368319"/>
            <a:chOff x="12431200" y="152485"/>
            <a:chExt cx="971741" cy="2368319"/>
          </a:xfrm>
        </p:grpSpPr>
        <p:grpSp>
          <p:nvGrpSpPr>
            <p:cNvPr id="41" name="Group 40">
              <a:extLst>
                <a:ext uri="{FF2B5EF4-FFF2-40B4-BE49-F238E27FC236}">
                  <a16:creationId xmlns:a16="http://schemas.microsoft.com/office/drawing/2014/main" id="{E68812FE-E582-4893-9574-C0D8236866F9}"/>
                </a:ext>
              </a:extLst>
            </p:cNvPr>
            <p:cNvGrpSpPr/>
            <p:nvPr userDrawn="1"/>
          </p:nvGrpSpPr>
          <p:grpSpPr>
            <a:xfrm>
              <a:off x="12431200" y="152485"/>
              <a:ext cx="971741" cy="1804040"/>
              <a:chOff x="12431200" y="152485"/>
              <a:chExt cx="971741" cy="1804040"/>
            </a:xfrm>
          </p:grpSpPr>
          <p:sp>
            <p:nvSpPr>
              <p:cNvPr id="43" name="Oval 42">
                <a:extLst>
                  <a:ext uri="{FF2B5EF4-FFF2-40B4-BE49-F238E27FC236}">
                    <a16:creationId xmlns:a16="http://schemas.microsoft.com/office/drawing/2014/main" id="{EE5EF1D4-1344-4110-95D8-ABC8603F2186}"/>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B5B867B6-AF67-459F-B464-A438DCCB107D}"/>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4A08F2-E2BB-4357-8215-256021817FD5}"/>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Rectangle 45">
                <a:extLst>
                  <a:ext uri="{FF2B5EF4-FFF2-40B4-BE49-F238E27FC236}">
                    <a16:creationId xmlns:a16="http://schemas.microsoft.com/office/drawing/2014/main" id="{D7B60C1B-9448-4C11-A74B-EBA2DF0001FC}"/>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7" name="Oval 46">
                <a:extLst>
                  <a:ext uri="{FF2B5EF4-FFF2-40B4-BE49-F238E27FC236}">
                    <a16:creationId xmlns:a16="http://schemas.microsoft.com/office/drawing/2014/main" id="{4B611D4C-E42F-4E22-9E6F-9DC5209837D0}"/>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8" name="Oval 47">
                <a:extLst>
                  <a:ext uri="{FF2B5EF4-FFF2-40B4-BE49-F238E27FC236}">
                    <a16:creationId xmlns:a16="http://schemas.microsoft.com/office/drawing/2014/main" id="{B5B5C84D-D783-421B-BDAD-D63E05765F8B}"/>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5BDE96D7-4CE0-47A8-BC8D-2156FCFB348D}"/>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2" name="Oval 41">
              <a:extLst>
                <a:ext uri="{FF2B5EF4-FFF2-40B4-BE49-F238E27FC236}">
                  <a16:creationId xmlns:a16="http://schemas.microsoft.com/office/drawing/2014/main" id="{CC3D19FF-A3F8-482C-B982-C6AAB7582871}"/>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0" name="Group 49">
            <a:extLst>
              <a:ext uri="{FF2B5EF4-FFF2-40B4-BE49-F238E27FC236}">
                <a16:creationId xmlns:a16="http://schemas.microsoft.com/office/drawing/2014/main" id="{09073E19-DD4E-428B-A07E-156F397777E8}"/>
              </a:ext>
            </a:extLst>
          </p:cNvPr>
          <p:cNvGrpSpPr/>
          <p:nvPr userDrawn="1"/>
        </p:nvGrpSpPr>
        <p:grpSpPr>
          <a:xfrm>
            <a:off x="12431200" y="4770851"/>
            <a:ext cx="1376999" cy="1419507"/>
            <a:chOff x="12431200" y="4979663"/>
            <a:chExt cx="1376999" cy="1419507"/>
          </a:xfrm>
        </p:grpSpPr>
        <p:sp>
          <p:nvSpPr>
            <p:cNvPr id="51" name="Rectangle 50">
              <a:extLst>
                <a:ext uri="{FF2B5EF4-FFF2-40B4-BE49-F238E27FC236}">
                  <a16:creationId xmlns:a16="http://schemas.microsoft.com/office/drawing/2014/main" id="{70956E0B-BE53-4F98-B0B3-C9A0F792340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2" name="Oval 51">
              <a:extLst>
                <a:ext uri="{FF2B5EF4-FFF2-40B4-BE49-F238E27FC236}">
                  <a16:creationId xmlns:a16="http://schemas.microsoft.com/office/drawing/2014/main" id="{E3E4110A-7785-4A32-9D26-A7B9A5A5DB6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3" name="Oval 52">
              <a:extLst>
                <a:ext uri="{FF2B5EF4-FFF2-40B4-BE49-F238E27FC236}">
                  <a16:creationId xmlns:a16="http://schemas.microsoft.com/office/drawing/2014/main" id="{1D72238F-08AD-44AE-A3ED-D2BAA005B480}"/>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D18799B5-FAFB-4537-9F7C-88EA08AB8651}"/>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EDE2334-4A52-4576-A010-CA7DBEB51329}"/>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42B89D03-5836-493B-BCC9-F7DAAFB1C903}"/>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9C2D84EC-DF3B-430E-B2EF-651592D2993E}"/>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8" name="Group 57">
            <a:extLst>
              <a:ext uri="{FF2B5EF4-FFF2-40B4-BE49-F238E27FC236}">
                <a16:creationId xmlns:a16="http://schemas.microsoft.com/office/drawing/2014/main" id="{B8DCB963-2128-400D-A17A-4930DFCB707B}"/>
              </a:ext>
            </a:extLst>
          </p:cNvPr>
          <p:cNvGrpSpPr/>
          <p:nvPr userDrawn="1"/>
        </p:nvGrpSpPr>
        <p:grpSpPr>
          <a:xfrm>
            <a:off x="12431200" y="2675600"/>
            <a:ext cx="971741" cy="1940780"/>
            <a:chOff x="12431200" y="2678506"/>
            <a:chExt cx="971741" cy="1940780"/>
          </a:xfrm>
        </p:grpSpPr>
        <p:sp>
          <p:nvSpPr>
            <p:cNvPr id="59" name="Rectangle 58">
              <a:extLst>
                <a:ext uri="{FF2B5EF4-FFF2-40B4-BE49-F238E27FC236}">
                  <a16:creationId xmlns:a16="http://schemas.microsoft.com/office/drawing/2014/main" id="{CE9F8C1A-F084-4085-B46D-459FC464300F}"/>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0" name="Oval 59">
              <a:extLst>
                <a:ext uri="{FF2B5EF4-FFF2-40B4-BE49-F238E27FC236}">
                  <a16:creationId xmlns:a16="http://schemas.microsoft.com/office/drawing/2014/main" id="{F8AF6C56-12ED-4085-ABA9-ACEB62DB2616}"/>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1" name="Oval 60">
              <a:extLst>
                <a:ext uri="{FF2B5EF4-FFF2-40B4-BE49-F238E27FC236}">
                  <a16:creationId xmlns:a16="http://schemas.microsoft.com/office/drawing/2014/main" id="{EE6B83A9-E609-4D97-9B57-1FDC78DA2E2F}"/>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FEE221E9-66E7-462C-A92F-452FAE777A5C}"/>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1F8241F0-ED13-4FDD-A150-1B108CB09EC8}"/>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85B021FF-56DB-40A2-B7AA-215161F179D4}"/>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A15CF907-D6CA-4D71-B382-D60BF888BF00}"/>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6" name="TextBox 65">
            <a:extLst>
              <a:ext uri="{FF2B5EF4-FFF2-40B4-BE49-F238E27FC236}">
                <a16:creationId xmlns:a16="http://schemas.microsoft.com/office/drawing/2014/main" id="{29E7183F-237B-470F-9B49-F1AF1302D25A}"/>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67" name="Picture 66">
            <a:extLst>
              <a:ext uri="{FF2B5EF4-FFF2-40B4-BE49-F238E27FC236}">
                <a16:creationId xmlns:a16="http://schemas.microsoft.com/office/drawing/2014/main" id="{E0841375-67B3-4803-871B-697B4173D8D3}"/>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8" name="TextBox 67">
            <a:extLst>
              <a:ext uri="{FF2B5EF4-FFF2-40B4-BE49-F238E27FC236}">
                <a16:creationId xmlns:a16="http://schemas.microsoft.com/office/drawing/2014/main" id="{F751043D-25C7-491B-8BF0-2CF990585DA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9" name="Text Placeholder 8">
            <a:extLst>
              <a:ext uri="{FF2B5EF4-FFF2-40B4-BE49-F238E27FC236}">
                <a16:creationId xmlns:a16="http://schemas.microsoft.com/office/drawing/2014/main" id="{6F91CB7C-EFD4-4859-82A0-A288D8A8E895}"/>
              </a:ext>
            </a:extLst>
          </p:cNvPr>
          <p:cNvSpPr>
            <a:spLocks noGrp="1"/>
          </p:cNvSpPr>
          <p:nvPr>
            <p:ph type="body" sz="quarter" idx="29" hasCustomPrompt="1"/>
          </p:nvPr>
        </p:nvSpPr>
        <p:spPr>
          <a:xfrm>
            <a:off x="609600" y="4024499"/>
            <a:ext cx="5944152" cy="360049"/>
          </a:xfrm>
        </p:spPr>
        <p:txBody>
          <a:bodyPr>
            <a:noAutofit/>
          </a:bodyPr>
          <a:lstStyle>
            <a:lvl1pPr marL="0" indent="0">
              <a:buNone/>
              <a:defRPr sz="1800">
                <a:solidFill>
                  <a:schemeClr val="bg1"/>
                </a:solidFill>
                <a:latin typeface="+mj-lt"/>
              </a:defRPr>
            </a:lvl1pPr>
            <a:lvl2pPr marL="182880" indent="0">
              <a:buNone/>
              <a:defRPr>
                <a:latin typeface="+mj-lt"/>
              </a:defRPr>
            </a:lvl2pPr>
            <a:lvl3pPr marL="365760" indent="0">
              <a:buNone/>
              <a:defRPr>
                <a:latin typeface="+mj-lt"/>
              </a:defRPr>
            </a:lvl3pPr>
            <a:lvl4pPr marL="548640" indent="0">
              <a:buNone/>
              <a:defRPr>
                <a:latin typeface="+mj-lt"/>
              </a:defRPr>
            </a:lvl4pPr>
            <a:lvl5pPr marL="731520" indent="0">
              <a:buNone/>
              <a:defRPr>
                <a:latin typeface="+mj-lt"/>
              </a:defRPr>
            </a:lvl5pPr>
          </a:lstStyle>
          <a:p>
            <a:pPr lvl="0"/>
            <a:r>
              <a:rPr lang="en-US" dirty="0"/>
              <a:t>Optional Subtitle</a:t>
            </a:r>
          </a:p>
        </p:txBody>
      </p:sp>
    </p:spTree>
    <p:extLst>
      <p:ext uri="{BB962C8B-B14F-4D97-AF65-F5344CB8AC3E}">
        <p14:creationId xmlns:p14="http://schemas.microsoft.com/office/powerpoint/2010/main" val="220647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1" y="152486"/>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1" y="4770852"/>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1"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8"/>
            <a:ext cx="1705838" cy="4708981"/>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591" indent="-228591">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591" indent="-228591">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591" marR="0" indent="-228591" algn="l" defTabSz="457182"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591" marR="0" indent="-228591" algn="l" defTabSz="457182"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591" indent="-228591">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5"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9" y="6256545"/>
            <a:ext cx="6355076" cy="322056"/>
          </a:xfrm>
        </p:spPr>
        <p:txBody>
          <a:bodyPr/>
          <a:lstStyle/>
          <a:p>
            <a:r>
              <a:rPr lang="en-US"/>
              <a:t>© 2023 AVEVA Group Limited and its subsidiaries. All rights reserved.</a:t>
            </a:r>
            <a:endParaRPr lang="en-GB"/>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5" y="6308715"/>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400"/>
            </a:p>
          </p:txBody>
        </p:sp>
      </p:gr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cxnSp>
        <p:nvCxnSpPr>
          <p:cNvPr id="9" name="Straight Connector 8">
            <a:extLst>
              <a:ext uri="{FF2B5EF4-FFF2-40B4-BE49-F238E27FC236}">
                <a16:creationId xmlns:a16="http://schemas.microsoft.com/office/drawing/2014/main" id="{E35906A5-72B2-06F2-1C00-9BF238C8C094}"/>
              </a:ext>
            </a:extLst>
          </p:cNvPr>
          <p:cNvCxnSpPr/>
          <p:nvPr userDrawn="1"/>
        </p:nvCxnSpPr>
        <p:spPr>
          <a:xfrm>
            <a:off x="604512" y="457200"/>
            <a:ext cx="907200" cy="0"/>
          </a:xfrm>
          <a:prstGeom prst="line">
            <a:avLst/>
          </a:prstGeom>
          <a:ln w="28575">
            <a:gradFill flip="none" rotWithShape="1">
              <a:gsLst>
                <a:gs pos="0">
                  <a:srgbClr val="FFC000"/>
                </a:gs>
                <a:gs pos="100000">
                  <a:srgbClr val="F70656"/>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43C00E1-2353-A2EB-77C6-2001AF8C99FA}"/>
              </a:ext>
            </a:extLst>
          </p:cNvPr>
          <p:cNvSpPr/>
          <p:nvPr userDrawn="1"/>
        </p:nvSpPr>
        <p:spPr>
          <a:xfrm>
            <a:off x="7620000" y="2"/>
            <a:ext cx="4572000" cy="426221"/>
          </a:xfrm>
          <a:prstGeom prst="rect">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0" tIns="45720" rIns="91440" bIns="45720" numCol="1" spcCol="0" rtlCol="0" fromWordArt="0" anchor="ctr" anchorCtr="0" forceAA="0" compatLnSpc="1">
            <a:prstTxWarp prst="textNoShape">
              <a:avLst/>
            </a:prstTxWarp>
            <a:noAutofit/>
          </a:bodyPr>
          <a:lstStyle/>
          <a:p>
            <a:pPr marL="0" marR="0" lvl="0" indent="0" defTabSz="457182"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a:ln>
                <a:noFill/>
              </a:ln>
              <a:solidFill>
                <a:srgbClr val="FFFFFF"/>
              </a:solidFill>
              <a:effectLst/>
              <a:uLnTx/>
              <a:uFillTx/>
              <a:latin typeface="Calibri"/>
              <a:ea typeface="+mn-ea"/>
              <a:cs typeface="+mn-cs"/>
            </a:endParaRP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7635239" y="431808"/>
            <a:ext cx="2966114" cy="517421"/>
          </a:xfrm>
          <a:solidFill>
            <a:schemeClr val="tx2">
              <a:alpha val="80000"/>
            </a:schemeClr>
          </a:solidFill>
        </p:spPr>
        <p:txBody>
          <a:bodyPr lIns="324000" tIns="180000">
            <a:noAutofit/>
          </a:bodyPr>
          <a:lstStyle>
            <a:lvl1pPr marL="18288" indent="0">
              <a:lnSpc>
                <a:spcPct val="95000"/>
              </a:lnSpc>
              <a:spcBef>
                <a:spcPts val="800"/>
              </a:spcBef>
              <a:spcAft>
                <a:spcPts val="0"/>
              </a:spcAft>
              <a:buNone/>
              <a:defRPr sz="1200" b="1" cap="none" spc="0" baseline="0">
                <a:solidFill>
                  <a:schemeClr val="bg1"/>
                </a:solidFill>
              </a:defRPr>
            </a:lvl1pPr>
          </a:lstStyle>
          <a:p>
            <a:pPr lvl="0"/>
            <a:r>
              <a:rPr lang="en-GB"/>
              <a:t>[INDUSTRY]  |  [LOCATION]</a:t>
            </a:r>
          </a:p>
        </p:txBody>
      </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10601352" y="304561"/>
            <a:ext cx="1396779" cy="644667"/>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a:t>OPTIONAL: Click icon to insert logo</a:t>
            </a:r>
          </a:p>
        </p:txBody>
      </p:sp>
    </p:spTree>
    <p:custDataLst>
      <p:tags r:id="rId1"/>
    </p:custDataLst>
    <p:extLst>
      <p:ext uri="{BB962C8B-B14F-4D97-AF65-F5344CB8AC3E}">
        <p14:creationId xmlns:p14="http://schemas.microsoft.com/office/powerpoint/2010/main" val="85620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ustomer story - Without quote">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81BEA3A-0FEC-6941-95DC-E2C7AA751595}"/>
              </a:ext>
            </a:extLst>
          </p:cNvPr>
          <p:cNvSpPr>
            <a:spLocks noGrp="1"/>
          </p:cNvSpPr>
          <p:nvPr>
            <p:ph type="sldNum" sz="quarter" idx="12"/>
          </p:nvPr>
        </p:nvSpPr>
        <p:spPr/>
        <p:txBody>
          <a:bodyPr/>
          <a:lstStyle/>
          <a:p>
            <a:fld id="{267CDB12-45E5-4FD7-AE50-9CB5AFC72BA1}" type="slidenum">
              <a:rPr lang="en-GB" smtClean="0"/>
              <a:pPr/>
              <a:t>‹#›</a:t>
            </a:fld>
            <a:endParaRPr lang="en-GB"/>
          </a:p>
        </p:txBody>
      </p:sp>
      <p:grpSp>
        <p:nvGrpSpPr>
          <p:cNvPr id="41" name="Group 40">
            <a:extLst>
              <a:ext uri="{FF2B5EF4-FFF2-40B4-BE49-F238E27FC236}">
                <a16:creationId xmlns:a16="http://schemas.microsoft.com/office/drawing/2014/main" id="{DDC0B162-07EB-4ED4-84A2-ACF544557B9E}"/>
              </a:ext>
            </a:extLst>
          </p:cNvPr>
          <p:cNvGrpSpPr/>
          <p:nvPr userDrawn="1"/>
        </p:nvGrpSpPr>
        <p:grpSpPr>
          <a:xfrm>
            <a:off x="12431200" y="152485"/>
            <a:ext cx="971741" cy="2368319"/>
            <a:chOff x="12431200" y="152485"/>
            <a:chExt cx="971741" cy="2368319"/>
          </a:xfrm>
        </p:grpSpPr>
        <p:grpSp>
          <p:nvGrpSpPr>
            <p:cNvPr id="42" name="Group 41">
              <a:extLst>
                <a:ext uri="{FF2B5EF4-FFF2-40B4-BE49-F238E27FC236}">
                  <a16:creationId xmlns:a16="http://schemas.microsoft.com/office/drawing/2014/main" id="{0E9657E1-6C96-4839-BCA7-C42810324AE2}"/>
                </a:ext>
              </a:extLst>
            </p:cNvPr>
            <p:cNvGrpSpPr/>
            <p:nvPr userDrawn="1"/>
          </p:nvGrpSpPr>
          <p:grpSpPr>
            <a:xfrm>
              <a:off x="12431200" y="152485"/>
              <a:ext cx="971741" cy="1804040"/>
              <a:chOff x="12431200" y="152485"/>
              <a:chExt cx="971741" cy="1804040"/>
            </a:xfrm>
          </p:grpSpPr>
          <p:sp>
            <p:nvSpPr>
              <p:cNvPr id="44" name="Oval 43">
                <a:extLst>
                  <a:ext uri="{FF2B5EF4-FFF2-40B4-BE49-F238E27FC236}">
                    <a16:creationId xmlns:a16="http://schemas.microsoft.com/office/drawing/2014/main" id="{100EBC18-6358-4A63-9B08-131634DE5CEB}"/>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4355C262-8B2E-498D-B91A-37571CDE95B8}"/>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6" name="Oval 45">
                <a:extLst>
                  <a:ext uri="{FF2B5EF4-FFF2-40B4-BE49-F238E27FC236}">
                    <a16:creationId xmlns:a16="http://schemas.microsoft.com/office/drawing/2014/main" id="{A4FDB770-DF01-42BA-9938-932956327B2F}"/>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7" name="Rectangle 46">
                <a:extLst>
                  <a:ext uri="{FF2B5EF4-FFF2-40B4-BE49-F238E27FC236}">
                    <a16:creationId xmlns:a16="http://schemas.microsoft.com/office/drawing/2014/main" id="{E0C1DF91-3BB2-4C5B-9A8A-3231329F1246}"/>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8" name="Oval 47">
                <a:extLst>
                  <a:ext uri="{FF2B5EF4-FFF2-40B4-BE49-F238E27FC236}">
                    <a16:creationId xmlns:a16="http://schemas.microsoft.com/office/drawing/2014/main" id="{11808ED0-648E-4675-B4E0-770BCB244D55}"/>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9" name="Oval 48">
                <a:extLst>
                  <a:ext uri="{FF2B5EF4-FFF2-40B4-BE49-F238E27FC236}">
                    <a16:creationId xmlns:a16="http://schemas.microsoft.com/office/drawing/2014/main" id="{14A32885-A7EF-468F-99CF-F9734CC38725}"/>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50" name="Oval 49">
                <a:extLst>
                  <a:ext uri="{FF2B5EF4-FFF2-40B4-BE49-F238E27FC236}">
                    <a16:creationId xmlns:a16="http://schemas.microsoft.com/office/drawing/2014/main" id="{295FA0A3-86E5-4AFC-B2B2-E43CC0ADA2FF}"/>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3" name="Oval 42">
              <a:extLst>
                <a:ext uri="{FF2B5EF4-FFF2-40B4-BE49-F238E27FC236}">
                  <a16:creationId xmlns:a16="http://schemas.microsoft.com/office/drawing/2014/main" id="{E9FD60B8-9D5F-49B4-97DA-55D7B6F2E82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51" name="Group 50">
            <a:extLst>
              <a:ext uri="{FF2B5EF4-FFF2-40B4-BE49-F238E27FC236}">
                <a16:creationId xmlns:a16="http://schemas.microsoft.com/office/drawing/2014/main" id="{5E19C001-D92A-42DD-A34F-FE649A8A3384}"/>
              </a:ext>
            </a:extLst>
          </p:cNvPr>
          <p:cNvGrpSpPr/>
          <p:nvPr userDrawn="1"/>
        </p:nvGrpSpPr>
        <p:grpSpPr>
          <a:xfrm>
            <a:off x="12431200" y="4770851"/>
            <a:ext cx="1376999" cy="1419507"/>
            <a:chOff x="12431200" y="4979663"/>
            <a:chExt cx="1376999" cy="1419507"/>
          </a:xfrm>
        </p:grpSpPr>
        <p:sp>
          <p:nvSpPr>
            <p:cNvPr id="52" name="Rectangle 51">
              <a:extLst>
                <a:ext uri="{FF2B5EF4-FFF2-40B4-BE49-F238E27FC236}">
                  <a16:creationId xmlns:a16="http://schemas.microsoft.com/office/drawing/2014/main" id="{B70AF656-FC77-47F5-8299-B5E0265AAC7C}"/>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E47BFAE5-77D3-4E35-B15B-A5C4D9897B92}"/>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67719DA5-86E0-4F30-AEF6-A49F663B332A}"/>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8EB012BF-D980-45E8-9535-6CC2141D869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6" name="Oval 55">
              <a:extLst>
                <a:ext uri="{FF2B5EF4-FFF2-40B4-BE49-F238E27FC236}">
                  <a16:creationId xmlns:a16="http://schemas.microsoft.com/office/drawing/2014/main" id="{88E47A85-6360-4E8E-9B33-28728CD7CE8E}"/>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7" name="Oval 56">
              <a:extLst>
                <a:ext uri="{FF2B5EF4-FFF2-40B4-BE49-F238E27FC236}">
                  <a16:creationId xmlns:a16="http://schemas.microsoft.com/office/drawing/2014/main" id="{154DCBD9-261C-41E6-A712-12B294F40FA8}"/>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8" name="Oval 57">
              <a:extLst>
                <a:ext uri="{FF2B5EF4-FFF2-40B4-BE49-F238E27FC236}">
                  <a16:creationId xmlns:a16="http://schemas.microsoft.com/office/drawing/2014/main" id="{D4ACF2DF-3FC9-4578-9B78-6A2935237D84}"/>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B52970FF-A77E-476A-8C32-D31A4F235CDB}"/>
              </a:ext>
            </a:extLst>
          </p:cNvPr>
          <p:cNvGrpSpPr/>
          <p:nvPr userDrawn="1"/>
        </p:nvGrpSpPr>
        <p:grpSpPr>
          <a:xfrm>
            <a:off x="12431200" y="2675600"/>
            <a:ext cx="971741" cy="1940780"/>
            <a:chOff x="12431200" y="2678506"/>
            <a:chExt cx="971741" cy="1940780"/>
          </a:xfrm>
        </p:grpSpPr>
        <p:sp>
          <p:nvSpPr>
            <p:cNvPr id="60" name="Rectangle 59">
              <a:extLst>
                <a:ext uri="{FF2B5EF4-FFF2-40B4-BE49-F238E27FC236}">
                  <a16:creationId xmlns:a16="http://schemas.microsoft.com/office/drawing/2014/main" id="{2A6D9301-A04F-4ABD-A8C9-7ACC556F35B3}"/>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61" name="Oval 60">
              <a:extLst>
                <a:ext uri="{FF2B5EF4-FFF2-40B4-BE49-F238E27FC236}">
                  <a16:creationId xmlns:a16="http://schemas.microsoft.com/office/drawing/2014/main" id="{4E10E3F4-07B9-42C8-A8CD-1FEC84D2B57A}"/>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2" name="Oval 61">
              <a:extLst>
                <a:ext uri="{FF2B5EF4-FFF2-40B4-BE49-F238E27FC236}">
                  <a16:creationId xmlns:a16="http://schemas.microsoft.com/office/drawing/2014/main" id="{137AD44E-CB7D-4A48-A81F-28EE018FC736}"/>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3" name="Oval 62">
              <a:extLst>
                <a:ext uri="{FF2B5EF4-FFF2-40B4-BE49-F238E27FC236}">
                  <a16:creationId xmlns:a16="http://schemas.microsoft.com/office/drawing/2014/main" id="{98ADC8D7-5DA4-4BF1-BA55-4F21628DE28F}"/>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4" name="Oval 63">
              <a:extLst>
                <a:ext uri="{FF2B5EF4-FFF2-40B4-BE49-F238E27FC236}">
                  <a16:creationId xmlns:a16="http://schemas.microsoft.com/office/drawing/2014/main" id="{6BD45B49-FE6B-41EF-99B7-2E79B88BF84A}"/>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586CFEAD-7D00-4186-AAF2-8A1A5FDFBC65}"/>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1DAADCB1-95FA-48F7-B179-DED198345CDA}"/>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67" name="TextBox 66">
            <a:extLst>
              <a:ext uri="{FF2B5EF4-FFF2-40B4-BE49-F238E27FC236}">
                <a16:creationId xmlns:a16="http://schemas.microsoft.com/office/drawing/2014/main" id="{EF987A41-B6E6-4612-A027-FADF1FEE21CE}"/>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68" name="Picture 67">
            <a:extLst>
              <a:ext uri="{FF2B5EF4-FFF2-40B4-BE49-F238E27FC236}">
                <a16:creationId xmlns:a16="http://schemas.microsoft.com/office/drawing/2014/main" id="{749F55A2-57E5-47B9-BFE7-59358207AFBD}"/>
              </a:ext>
            </a:extLst>
          </p:cNvPr>
          <p:cNvPicPr>
            <a:picLocks noChangeAspect="1"/>
          </p:cNvPicPr>
          <p:nvPr userDrawn="1"/>
        </p:nvPicPr>
        <p:blipFill>
          <a:blip r:embed="rId3"/>
          <a:stretch>
            <a:fillRect/>
          </a:stretch>
        </p:blipFill>
        <p:spPr>
          <a:xfrm>
            <a:off x="14012244" y="4384548"/>
            <a:ext cx="1088171" cy="1611330"/>
          </a:xfrm>
          <a:prstGeom prst="rect">
            <a:avLst/>
          </a:prstGeom>
        </p:spPr>
      </p:pic>
      <p:sp>
        <p:nvSpPr>
          <p:cNvPr id="69" name="TextBox 68">
            <a:extLst>
              <a:ext uri="{FF2B5EF4-FFF2-40B4-BE49-F238E27FC236}">
                <a16:creationId xmlns:a16="http://schemas.microsoft.com/office/drawing/2014/main" id="{61FEB41C-17FA-4EBB-91E9-E816E4D14A11}"/>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sp>
        <p:nvSpPr>
          <p:cNvPr id="29" name="Text Placeholder 7">
            <a:extLst>
              <a:ext uri="{FF2B5EF4-FFF2-40B4-BE49-F238E27FC236}">
                <a16:creationId xmlns:a16="http://schemas.microsoft.com/office/drawing/2014/main" id="{088AE2B9-621D-FDB9-F787-C4BEA0DBF660}"/>
              </a:ext>
            </a:extLst>
          </p:cNvPr>
          <p:cNvSpPr>
            <a:spLocks noGrp="1"/>
          </p:cNvSpPr>
          <p:nvPr>
            <p:ph type="body" sz="quarter" idx="14" hasCustomPrompt="1"/>
          </p:nvPr>
        </p:nvSpPr>
        <p:spPr>
          <a:xfrm>
            <a:off x="612646" y="539496"/>
            <a:ext cx="4572000" cy="185631"/>
          </a:xfrm>
        </p:spPr>
        <p:txBody>
          <a:bodyPr lIns="0" tIns="0">
            <a:noAutofit/>
          </a:bodyPr>
          <a:lstStyle>
            <a:lvl1pPr marL="18288" indent="0">
              <a:lnSpc>
                <a:spcPct val="95000"/>
              </a:lnSpc>
              <a:spcBef>
                <a:spcPts val="800"/>
              </a:spcBef>
              <a:spcAft>
                <a:spcPts val="0"/>
              </a:spcAft>
              <a:buNone/>
              <a:defRPr sz="1200" b="1" cap="none" spc="0" baseline="0">
                <a:solidFill>
                  <a:schemeClr val="accent1"/>
                </a:solidFill>
              </a:defRPr>
            </a:lvl1pPr>
          </a:lstStyle>
          <a:p>
            <a:pPr lvl="0"/>
            <a:r>
              <a:rPr lang="en-GB"/>
              <a:t>[INDUSTRY]  |  [LOCATION]</a:t>
            </a:r>
          </a:p>
        </p:txBody>
      </p:sp>
      <p:sp>
        <p:nvSpPr>
          <p:cNvPr id="5" name="Footer Placeholder 6">
            <a:extLst>
              <a:ext uri="{FF2B5EF4-FFF2-40B4-BE49-F238E27FC236}">
                <a16:creationId xmlns:a16="http://schemas.microsoft.com/office/drawing/2014/main" id="{D7FD0064-7589-25F8-8124-47F34A3DBEF2}"/>
              </a:ext>
            </a:extLst>
          </p:cNvPr>
          <p:cNvSpPr>
            <a:spLocks noGrp="1"/>
          </p:cNvSpPr>
          <p:nvPr>
            <p:ph type="ftr" sz="quarter" idx="23"/>
          </p:nvPr>
        </p:nvSpPr>
        <p:spPr>
          <a:xfrm>
            <a:off x="612648" y="6256544"/>
            <a:ext cx="6355076" cy="322056"/>
          </a:xfrm>
        </p:spPr>
        <p:txBody>
          <a:bodyPr/>
          <a:lstStyle/>
          <a:p>
            <a:r>
              <a:rPr lang="en-US"/>
              <a:t>© 2023 AVEVA Group Limited and its subsidiaries. All rights reserved.</a:t>
            </a:r>
            <a:endParaRPr lang="en-GB"/>
          </a:p>
        </p:txBody>
      </p:sp>
      <p:grpSp>
        <p:nvGrpSpPr>
          <p:cNvPr id="71" name="Group 4">
            <a:extLst>
              <a:ext uri="{FF2B5EF4-FFF2-40B4-BE49-F238E27FC236}">
                <a16:creationId xmlns:a16="http://schemas.microsoft.com/office/drawing/2014/main" id="{15A846A9-132B-0F2B-37E7-FC49BE1F15CE}"/>
              </a:ext>
            </a:extLst>
          </p:cNvPr>
          <p:cNvGrpSpPr>
            <a:grpSpLocks noChangeAspect="1"/>
          </p:cNvGrpSpPr>
          <p:nvPr userDrawn="1"/>
        </p:nvGrpSpPr>
        <p:grpSpPr bwMode="auto">
          <a:xfrm>
            <a:off x="10421934" y="6308714"/>
            <a:ext cx="1162049" cy="266699"/>
            <a:chOff x="6565" y="3974"/>
            <a:chExt cx="732" cy="168"/>
          </a:xfrm>
          <a:solidFill>
            <a:schemeClr val="bg1"/>
          </a:solidFill>
        </p:grpSpPr>
        <p:sp>
          <p:nvSpPr>
            <p:cNvPr id="72" name="Freeform 5">
              <a:extLst>
                <a:ext uri="{FF2B5EF4-FFF2-40B4-BE49-F238E27FC236}">
                  <a16:creationId xmlns:a16="http://schemas.microsoft.com/office/drawing/2014/main" id="{9C9A5CA2-2831-71E9-01AB-7C04F47FFF36}"/>
                </a:ext>
              </a:extLst>
            </p:cNvPr>
            <p:cNvSpPr>
              <a:spLocks/>
            </p:cNvSpPr>
            <p:nvPr userDrawn="1"/>
          </p:nvSpPr>
          <p:spPr bwMode="auto">
            <a:xfrm>
              <a:off x="6718" y="3974"/>
              <a:ext cx="146" cy="168"/>
            </a:xfrm>
            <a:custGeom>
              <a:avLst/>
              <a:gdLst>
                <a:gd name="T0" fmla="*/ 626 w 634"/>
                <a:gd name="T1" fmla="*/ 0 h 725"/>
                <a:gd name="T2" fmla="*/ 626 w 634"/>
                <a:gd name="T3" fmla="*/ 0 h 725"/>
                <a:gd name="T4" fmla="*/ 527 w 634"/>
                <a:gd name="T5" fmla="*/ 0 h 725"/>
                <a:gd name="T6" fmla="*/ 519 w 634"/>
                <a:gd name="T7" fmla="*/ 6 h 725"/>
                <a:gd name="T8" fmla="*/ 326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1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4" y="0"/>
                    <a:pt x="520" y="2"/>
                    <a:pt x="519" y="6"/>
                  </a:cubicBezTo>
                  <a:lnTo>
                    <a:pt x="326" y="456"/>
                  </a:lnTo>
                  <a:cubicBezTo>
                    <a:pt x="323" y="462"/>
                    <a:pt x="313" y="462"/>
                    <a:pt x="310" y="456"/>
                  </a:cubicBezTo>
                  <a:lnTo>
                    <a:pt x="117" y="6"/>
                  </a:lnTo>
                  <a:cubicBezTo>
                    <a:pt x="116" y="2"/>
                    <a:pt x="112" y="0"/>
                    <a:pt x="108" y="0"/>
                  </a:cubicBezTo>
                  <a:lnTo>
                    <a:pt x="9" y="0"/>
                  </a:lnTo>
                  <a:cubicBezTo>
                    <a:pt x="4" y="0"/>
                    <a:pt x="0" y="5"/>
                    <a:pt x="2" y="9"/>
                  </a:cubicBezTo>
                  <a:lnTo>
                    <a:pt x="311"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46607433-B97C-C232-362A-BCDB08507D88}"/>
                </a:ext>
              </a:extLst>
            </p:cNvPr>
            <p:cNvSpPr>
              <a:spLocks noEditPoints="1"/>
            </p:cNvSpPr>
            <p:nvPr userDrawn="1"/>
          </p:nvSpPr>
          <p:spPr bwMode="auto">
            <a:xfrm>
              <a:off x="6565" y="3974"/>
              <a:ext cx="170" cy="168"/>
            </a:xfrm>
            <a:custGeom>
              <a:avLst/>
              <a:gdLst>
                <a:gd name="T0" fmla="*/ 326 w 736"/>
                <a:gd name="T1" fmla="*/ 466 h 724"/>
                <a:gd name="T2" fmla="*/ 326 w 736"/>
                <a:gd name="T3" fmla="*/ 466 h 724"/>
                <a:gd name="T4" fmla="*/ 411 w 736"/>
                <a:gd name="T5" fmla="*/ 268 h 724"/>
                <a:gd name="T6" fmla="*/ 426 w 736"/>
                <a:gd name="T7" fmla="*/ 268 h 724"/>
                <a:gd name="T8" fmla="*/ 511 w 736"/>
                <a:gd name="T9" fmla="*/ 466 h 724"/>
                <a:gd name="T10" fmla="*/ 326 w 736"/>
                <a:gd name="T11" fmla="*/ 466 h 724"/>
                <a:gd name="T12" fmla="*/ 426 w 736"/>
                <a:gd name="T13" fmla="*/ 6 h 724"/>
                <a:gd name="T14" fmla="*/ 426 w 736"/>
                <a:gd name="T15" fmla="*/ 6 h 724"/>
                <a:gd name="T16" fmla="*/ 409 w 736"/>
                <a:gd name="T17" fmla="*/ 6 h 724"/>
                <a:gd name="T18" fmla="*/ 211 w 736"/>
                <a:gd name="T19" fmla="*/ 466 h 724"/>
                <a:gd name="T20" fmla="*/ 7 w 736"/>
                <a:gd name="T21" fmla="*/ 466 h 724"/>
                <a:gd name="T22" fmla="*/ 1 w 736"/>
                <a:gd name="T23" fmla="*/ 475 h 724"/>
                <a:gd name="T24" fmla="*/ 40 w 736"/>
                <a:gd name="T25" fmla="*/ 560 h 724"/>
                <a:gd name="T26" fmla="*/ 53 w 736"/>
                <a:gd name="T27" fmla="*/ 569 h 724"/>
                <a:gd name="T28" fmla="*/ 167 w 736"/>
                <a:gd name="T29" fmla="*/ 569 h 724"/>
                <a:gd name="T30" fmla="*/ 104 w 736"/>
                <a:gd name="T31" fmla="*/ 715 h 724"/>
                <a:gd name="T32" fmla="*/ 111 w 736"/>
                <a:gd name="T33" fmla="*/ 724 h 724"/>
                <a:gd name="T34" fmla="*/ 209 w 736"/>
                <a:gd name="T35" fmla="*/ 724 h 724"/>
                <a:gd name="T36" fmla="*/ 218 w 736"/>
                <a:gd name="T37" fmla="*/ 719 h 724"/>
                <a:gd name="T38" fmla="*/ 282 w 736"/>
                <a:gd name="T39" fmla="*/ 569 h 724"/>
                <a:gd name="T40" fmla="*/ 555 w 736"/>
                <a:gd name="T41" fmla="*/ 569 h 724"/>
                <a:gd name="T42" fmla="*/ 619 w 736"/>
                <a:gd name="T43" fmla="*/ 719 h 724"/>
                <a:gd name="T44" fmla="*/ 628 w 736"/>
                <a:gd name="T45" fmla="*/ 724 h 724"/>
                <a:gd name="T46" fmla="*/ 727 w 736"/>
                <a:gd name="T47" fmla="*/ 724 h 724"/>
                <a:gd name="T48" fmla="*/ 734 w 736"/>
                <a:gd name="T49" fmla="*/ 715 h 724"/>
                <a:gd name="T50" fmla="*/ 426 w 736"/>
                <a:gd name="T51"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6" h="724">
                  <a:moveTo>
                    <a:pt x="326" y="466"/>
                  </a:moveTo>
                  <a:lnTo>
                    <a:pt x="326" y="466"/>
                  </a:lnTo>
                  <a:lnTo>
                    <a:pt x="411" y="268"/>
                  </a:lnTo>
                  <a:cubicBezTo>
                    <a:pt x="414" y="261"/>
                    <a:pt x="423" y="261"/>
                    <a:pt x="426" y="268"/>
                  </a:cubicBezTo>
                  <a:lnTo>
                    <a:pt x="511" y="466"/>
                  </a:lnTo>
                  <a:lnTo>
                    <a:pt x="326" y="466"/>
                  </a:lnTo>
                  <a:close/>
                  <a:moveTo>
                    <a:pt x="426" y="6"/>
                  </a:moveTo>
                  <a:lnTo>
                    <a:pt x="426" y="6"/>
                  </a:lnTo>
                  <a:cubicBezTo>
                    <a:pt x="423" y="0"/>
                    <a:pt x="412" y="0"/>
                    <a:pt x="409" y="6"/>
                  </a:cubicBezTo>
                  <a:lnTo>
                    <a:pt x="211" y="466"/>
                  </a:lnTo>
                  <a:lnTo>
                    <a:pt x="7" y="466"/>
                  </a:lnTo>
                  <a:cubicBezTo>
                    <a:pt x="2" y="466"/>
                    <a:pt x="0" y="471"/>
                    <a:pt x="1" y="475"/>
                  </a:cubicBezTo>
                  <a:lnTo>
                    <a:pt x="40" y="560"/>
                  </a:lnTo>
                  <a:cubicBezTo>
                    <a:pt x="42" y="566"/>
                    <a:pt x="47" y="569"/>
                    <a:pt x="53" y="569"/>
                  </a:cubicBezTo>
                  <a:lnTo>
                    <a:pt x="167" y="569"/>
                  </a:lnTo>
                  <a:lnTo>
                    <a:pt x="104" y="715"/>
                  </a:lnTo>
                  <a:cubicBezTo>
                    <a:pt x="102" y="719"/>
                    <a:pt x="106" y="724"/>
                    <a:pt x="111" y="724"/>
                  </a:cubicBezTo>
                  <a:lnTo>
                    <a:pt x="209" y="724"/>
                  </a:lnTo>
                  <a:cubicBezTo>
                    <a:pt x="213" y="724"/>
                    <a:pt x="216" y="722"/>
                    <a:pt x="218" y="719"/>
                  </a:cubicBezTo>
                  <a:lnTo>
                    <a:pt x="282" y="569"/>
                  </a:lnTo>
                  <a:lnTo>
                    <a:pt x="555" y="569"/>
                  </a:lnTo>
                  <a:lnTo>
                    <a:pt x="619" y="719"/>
                  </a:lnTo>
                  <a:cubicBezTo>
                    <a:pt x="621" y="722"/>
                    <a:pt x="624" y="724"/>
                    <a:pt x="628" y="724"/>
                  </a:cubicBezTo>
                  <a:lnTo>
                    <a:pt x="727" y="724"/>
                  </a:lnTo>
                  <a:cubicBezTo>
                    <a:pt x="732" y="724"/>
                    <a:pt x="736" y="719"/>
                    <a:pt x="734" y="715"/>
                  </a:cubicBezTo>
                  <a:lnTo>
                    <a:pt x="426"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A5A9754F-037C-87EE-DB8C-2EF70FFBB8E0}"/>
                </a:ext>
              </a:extLst>
            </p:cNvPr>
            <p:cNvSpPr>
              <a:spLocks/>
            </p:cNvSpPr>
            <p:nvPr userDrawn="1"/>
          </p:nvSpPr>
          <p:spPr bwMode="auto">
            <a:xfrm>
              <a:off x="7022" y="3974"/>
              <a:ext cx="146" cy="168"/>
            </a:xfrm>
            <a:custGeom>
              <a:avLst/>
              <a:gdLst>
                <a:gd name="T0" fmla="*/ 626 w 634"/>
                <a:gd name="T1" fmla="*/ 0 h 725"/>
                <a:gd name="T2" fmla="*/ 626 w 634"/>
                <a:gd name="T3" fmla="*/ 0 h 725"/>
                <a:gd name="T4" fmla="*/ 527 w 634"/>
                <a:gd name="T5" fmla="*/ 0 h 725"/>
                <a:gd name="T6" fmla="*/ 519 w 634"/>
                <a:gd name="T7" fmla="*/ 6 h 725"/>
                <a:gd name="T8" fmla="*/ 325 w 634"/>
                <a:gd name="T9" fmla="*/ 456 h 725"/>
                <a:gd name="T10" fmla="*/ 310 w 634"/>
                <a:gd name="T11" fmla="*/ 456 h 725"/>
                <a:gd name="T12" fmla="*/ 117 w 634"/>
                <a:gd name="T13" fmla="*/ 6 h 725"/>
                <a:gd name="T14" fmla="*/ 108 w 634"/>
                <a:gd name="T15" fmla="*/ 0 h 725"/>
                <a:gd name="T16" fmla="*/ 9 w 634"/>
                <a:gd name="T17" fmla="*/ 0 h 725"/>
                <a:gd name="T18" fmla="*/ 2 w 634"/>
                <a:gd name="T19" fmla="*/ 9 h 725"/>
                <a:gd name="T20" fmla="*/ 310 w 634"/>
                <a:gd name="T21" fmla="*/ 718 h 725"/>
                <a:gd name="T22" fmla="*/ 327 w 634"/>
                <a:gd name="T23" fmla="*/ 718 h 725"/>
                <a:gd name="T24" fmla="*/ 632 w 634"/>
                <a:gd name="T25" fmla="*/ 9 h 725"/>
                <a:gd name="T26" fmla="*/ 626 w 634"/>
                <a:gd name="T2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4" h="725">
                  <a:moveTo>
                    <a:pt x="626" y="0"/>
                  </a:moveTo>
                  <a:lnTo>
                    <a:pt x="626" y="0"/>
                  </a:lnTo>
                  <a:lnTo>
                    <a:pt x="527" y="0"/>
                  </a:lnTo>
                  <a:cubicBezTo>
                    <a:pt x="523" y="0"/>
                    <a:pt x="520" y="2"/>
                    <a:pt x="519" y="6"/>
                  </a:cubicBezTo>
                  <a:lnTo>
                    <a:pt x="325" y="456"/>
                  </a:lnTo>
                  <a:cubicBezTo>
                    <a:pt x="323" y="462"/>
                    <a:pt x="313" y="462"/>
                    <a:pt x="310" y="456"/>
                  </a:cubicBezTo>
                  <a:lnTo>
                    <a:pt x="117" y="6"/>
                  </a:lnTo>
                  <a:cubicBezTo>
                    <a:pt x="115" y="2"/>
                    <a:pt x="112" y="0"/>
                    <a:pt x="108" y="0"/>
                  </a:cubicBezTo>
                  <a:lnTo>
                    <a:pt x="9" y="0"/>
                  </a:lnTo>
                  <a:cubicBezTo>
                    <a:pt x="4" y="0"/>
                    <a:pt x="0" y="5"/>
                    <a:pt x="2" y="9"/>
                  </a:cubicBezTo>
                  <a:lnTo>
                    <a:pt x="310" y="718"/>
                  </a:lnTo>
                  <a:cubicBezTo>
                    <a:pt x="314" y="725"/>
                    <a:pt x="324" y="725"/>
                    <a:pt x="327" y="718"/>
                  </a:cubicBezTo>
                  <a:lnTo>
                    <a:pt x="632" y="9"/>
                  </a:lnTo>
                  <a:cubicBezTo>
                    <a:pt x="634" y="5"/>
                    <a:pt x="631" y="0"/>
                    <a:pt x="6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B70D8FE3-424F-E1C3-530C-64BE12C8D98A}"/>
                </a:ext>
              </a:extLst>
            </p:cNvPr>
            <p:cNvSpPr>
              <a:spLocks noEditPoints="1"/>
            </p:cNvSpPr>
            <p:nvPr userDrawn="1"/>
          </p:nvSpPr>
          <p:spPr bwMode="auto">
            <a:xfrm>
              <a:off x="7151" y="3974"/>
              <a:ext cx="146" cy="168"/>
            </a:xfrm>
            <a:custGeom>
              <a:avLst/>
              <a:gdLst>
                <a:gd name="T0" fmla="*/ 223 w 633"/>
                <a:gd name="T1" fmla="*/ 466 h 724"/>
                <a:gd name="T2" fmla="*/ 223 w 633"/>
                <a:gd name="T3" fmla="*/ 466 h 724"/>
                <a:gd name="T4" fmla="*/ 308 w 633"/>
                <a:gd name="T5" fmla="*/ 268 h 724"/>
                <a:gd name="T6" fmla="*/ 324 w 633"/>
                <a:gd name="T7" fmla="*/ 268 h 724"/>
                <a:gd name="T8" fmla="*/ 409 w 633"/>
                <a:gd name="T9" fmla="*/ 466 h 724"/>
                <a:gd name="T10" fmla="*/ 223 w 633"/>
                <a:gd name="T11" fmla="*/ 466 h 724"/>
                <a:gd name="T12" fmla="*/ 323 w 633"/>
                <a:gd name="T13" fmla="*/ 6 h 724"/>
                <a:gd name="T14" fmla="*/ 323 w 633"/>
                <a:gd name="T15" fmla="*/ 6 h 724"/>
                <a:gd name="T16" fmla="*/ 307 w 633"/>
                <a:gd name="T17" fmla="*/ 6 h 724"/>
                <a:gd name="T18" fmla="*/ 2 w 633"/>
                <a:gd name="T19" fmla="*/ 715 h 724"/>
                <a:gd name="T20" fmla="*/ 8 w 633"/>
                <a:gd name="T21" fmla="*/ 724 h 724"/>
                <a:gd name="T22" fmla="*/ 107 w 633"/>
                <a:gd name="T23" fmla="*/ 724 h 724"/>
                <a:gd name="T24" fmla="*/ 115 w 633"/>
                <a:gd name="T25" fmla="*/ 719 h 724"/>
                <a:gd name="T26" fmla="*/ 179 w 633"/>
                <a:gd name="T27" fmla="*/ 569 h 724"/>
                <a:gd name="T28" fmla="*/ 453 w 633"/>
                <a:gd name="T29" fmla="*/ 569 h 724"/>
                <a:gd name="T30" fmla="*/ 517 w 633"/>
                <a:gd name="T31" fmla="*/ 719 h 724"/>
                <a:gd name="T32" fmla="*/ 525 w 633"/>
                <a:gd name="T33" fmla="*/ 724 h 724"/>
                <a:gd name="T34" fmla="*/ 625 w 633"/>
                <a:gd name="T35" fmla="*/ 724 h 724"/>
                <a:gd name="T36" fmla="*/ 631 w 633"/>
                <a:gd name="T37" fmla="*/ 715 h 724"/>
                <a:gd name="T38" fmla="*/ 323 w 633"/>
                <a:gd name="T39" fmla="*/ 6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3" h="724">
                  <a:moveTo>
                    <a:pt x="223" y="466"/>
                  </a:moveTo>
                  <a:lnTo>
                    <a:pt x="223" y="466"/>
                  </a:lnTo>
                  <a:lnTo>
                    <a:pt x="308" y="268"/>
                  </a:lnTo>
                  <a:cubicBezTo>
                    <a:pt x="311" y="261"/>
                    <a:pt x="321" y="261"/>
                    <a:pt x="324" y="268"/>
                  </a:cubicBezTo>
                  <a:lnTo>
                    <a:pt x="409" y="466"/>
                  </a:lnTo>
                  <a:lnTo>
                    <a:pt x="223" y="466"/>
                  </a:lnTo>
                  <a:close/>
                  <a:moveTo>
                    <a:pt x="323" y="6"/>
                  </a:moveTo>
                  <a:lnTo>
                    <a:pt x="323" y="6"/>
                  </a:lnTo>
                  <a:cubicBezTo>
                    <a:pt x="320" y="0"/>
                    <a:pt x="310" y="0"/>
                    <a:pt x="307" y="6"/>
                  </a:cubicBezTo>
                  <a:lnTo>
                    <a:pt x="2" y="715"/>
                  </a:lnTo>
                  <a:cubicBezTo>
                    <a:pt x="0" y="719"/>
                    <a:pt x="3" y="724"/>
                    <a:pt x="8" y="724"/>
                  </a:cubicBezTo>
                  <a:lnTo>
                    <a:pt x="107" y="724"/>
                  </a:lnTo>
                  <a:cubicBezTo>
                    <a:pt x="110" y="724"/>
                    <a:pt x="114" y="722"/>
                    <a:pt x="115" y="719"/>
                  </a:cubicBezTo>
                  <a:lnTo>
                    <a:pt x="179" y="569"/>
                  </a:lnTo>
                  <a:lnTo>
                    <a:pt x="453" y="569"/>
                  </a:lnTo>
                  <a:lnTo>
                    <a:pt x="517" y="719"/>
                  </a:lnTo>
                  <a:cubicBezTo>
                    <a:pt x="518" y="722"/>
                    <a:pt x="522" y="724"/>
                    <a:pt x="525" y="724"/>
                  </a:cubicBezTo>
                  <a:lnTo>
                    <a:pt x="625" y="724"/>
                  </a:lnTo>
                  <a:cubicBezTo>
                    <a:pt x="630" y="724"/>
                    <a:pt x="633" y="719"/>
                    <a:pt x="631" y="715"/>
                  </a:cubicBezTo>
                  <a:lnTo>
                    <a:pt x="323"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FD2BFE0D-469E-E378-D537-95F7528D64B2}"/>
                </a:ext>
              </a:extLst>
            </p:cNvPr>
            <p:cNvSpPr>
              <a:spLocks/>
            </p:cNvSpPr>
            <p:nvPr userDrawn="1"/>
          </p:nvSpPr>
          <p:spPr bwMode="auto">
            <a:xfrm>
              <a:off x="6888" y="3974"/>
              <a:ext cx="111" cy="24"/>
            </a:xfrm>
            <a:custGeom>
              <a:avLst/>
              <a:gdLst>
                <a:gd name="T0" fmla="*/ 473 w 480"/>
                <a:gd name="T1" fmla="*/ 0 h 105"/>
                <a:gd name="T2" fmla="*/ 473 w 480"/>
                <a:gd name="T3" fmla="*/ 0 h 105"/>
                <a:gd name="T4" fmla="*/ 7 w 480"/>
                <a:gd name="T5" fmla="*/ 0 h 105"/>
                <a:gd name="T6" fmla="*/ 0 w 480"/>
                <a:gd name="T7" fmla="*/ 6 h 105"/>
                <a:gd name="T8" fmla="*/ 0 w 480"/>
                <a:gd name="T9" fmla="*/ 98 h 105"/>
                <a:gd name="T10" fmla="*/ 7 w 480"/>
                <a:gd name="T11" fmla="*/ 105 h 105"/>
                <a:gd name="T12" fmla="*/ 473 w 480"/>
                <a:gd name="T13" fmla="*/ 105 h 105"/>
                <a:gd name="T14" fmla="*/ 480 w 480"/>
                <a:gd name="T15" fmla="*/ 98 h 105"/>
                <a:gd name="T16" fmla="*/ 480 w 480"/>
                <a:gd name="T17" fmla="*/ 6 h 105"/>
                <a:gd name="T18" fmla="*/ 473 w 480"/>
                <a:gd name="T1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5">
                  <a:moveTo>
                    <a:pt x="473" y="0"/>
                  </a:moveTo>
                  <a:lnTo>
                    <a:pt x="473" y="0"/>
                  </a:lnTo>
                  <a:lnTo>
                    <a:pt x="7" y="0"/>
                  </a:lnTo>
                  <a:cubicBezTo>
                    <a:pt x="3" y="0"/>
                    <a:pt x="0" y="3"/>
                    <a:pt x="0" y="6"/>
                  </a:cubicBezTo>
                  <a:lnTo>
                    <a:pt x="0" y="98"/>
                  </a:lnTo>
                  <a:cubicBezTo>
                    <a:pt x="0" y="102"/>
                    <a:pt x="3" y="105"/>
                    <a:pt x="7" y="105"/>
                  </a:cubicBezTo>
                  <a:lnTo>
                    <a:pt x="473" y="105"/>
                  </a:lnTo>
                  <a:cubicBezTo>
                    <a:pt x="477" y="105"/>
                    <a:pt x="480" y="102"/>
                    <a:pt x="480" y="98"/>
                  </a:cubicBezTo>
                  <a:lnTo>
                    <a:pt x="480" y="6"/>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E9C468B4-3F9D-376D-ECAA-0C8CE3DE86F1}"/>
                </a:ext>
              </a:extLst>
            </p:cNvPr>
            <p:cNvSpPr>
              <a:spLocks/>
            </p:cNvSpPr>
            <p:nvPr userDrawn="1"/>
          </p:nvSpPr>
          <p:spPr bwMode="auto">
            <a:xfrm>
              <a:off x="6888" y="4045"/>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99 h 106"/>
                <a:gd name="T10" fmla="*/ 7 w 480"/>
                <a:gd name="T11" fmla="*/ 106 h 106"/>
                <a:gd name="T12" fmla="*/ 473 w 480"/>
                <a:gd name="T13" fmla="*/ 106 h 106"/>
                <a:gd name="T14" fmla="*/ 480 w 480"/>
                <a:gd name="T15" fmla="*/ 99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99"/>
                  </a:lnTo>
                  <a:cubicBezTo>
                    <a:pt x="0" y="103"/>
                    <a:pt x="3" y="106"/>
                    <a:pt x="7" y="106"/>
                  </a:cubicBezTo>
                  <a:lnTo>
                    <a:pt x="473" y="106"/>
                  </a:lnTo>
                  <a:cubicBezTo>
                    <a:pt x="477" y="106"/>
                    <a:pt x="480" y="103"/>
                    <a:pt x="480" y="99"/>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D92C0167-9DF3-42CF-81CD-D8395D31B30C}"/>
                </a:ext>
              </a:extLst>
            </p:cNvPr>
            <p:cNvSpPr>
              <a:spLocks/>
            </p:cNvSpPr>
            <p:nvPr userDrawn="1"/>
          </p:nvSpPr>
          <p:spPr bwMode="auto">
            <a:xfrm>
              <a:off x="6888" y="4116"/>
              <a:ext cx="111" cy="25"/>
            </a:xfrm>
            <a:custGeom>
              <a:avLst/>
              <a:gdLst>
                <a:gd name="T0" fmla="*/ 473 w 480"/>
                <a:gd name="T1" fmla="*/ 0 h 106"/>
                <a:gd name="T2" fmla="*/ 473 w 480"/>
                <a:gd name="T3" fmla="*/ 0 h 106"/>
                <a:gd name="T4" fmla="*/ 7 w 480"/>
                <a:gd name="T5" fmla="*/ 0 h 106"/>
                <a:gd name="T6" fmla="*/ 0 w 480"/>
                <a:gd name="T7" fmla="*/ 7 h 106"/>
                <a:gd name="T8" fmla="*/ 0 w 480"/>
                <a:gd name="T9" fmla="*/ 100 h 106"/>
                <a:gd name="T10" fmla="*/ 7 w 480"/>
                <a:gd name="T11" fmla="*/ 106 h 106"/>
                <a:gd name="T12" fmla="*/ 473 w 480"/>
                <a:gd name="T13" fmla="*/ 106 h 106"/>
                <a:gd name="T14" fmla="*/ 480 w 480"/>
                <a:gd name="T15" fmla="*/ 100 h 106"/>
                <a:gd name="T16" fmla="*/ 480 w 480"/>
                <a:gd name="T17" fmla="*/ 7 h 106"/>
                <a:gd name="T18" fmla="*/ 473 w 480"/>
                <a:gd name="T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0" h="106">
                  <a:moveTo>
                    <a:pt x="473" y="0"/>
                  </a:moveTo>
                  <a:lnTo>
                    <a:pt x="473" y="0"/>
                  </a:lnTo>
                  <a:lnTo>
                    <a:pt x="7" y="0"/>
                  </a:lnTo>
                  <a:cubicBezTo>
                    <a:pt x="3" y="0"/>
                    <a:pt x="0" y="3"/>
                    <a:pt x="0" y="7"/>
                  </a:cubicBezTo>
                  <a:lnTo>
                    <a:pt x="0" y="100"/>
                  </a:lnTo>
                  <a:cubicBezTo>
                    <a:pt x="0" y="103"/>
                    <a:pt x="3" y="106"/>
                    <a:pt x="7" y="106"/>
                  </a:cubicBezTo>
                  <a:lnTo>
                    <a:pt x="473" y="106"/>
                  </a:lnTo>
                  <a:cubicBezTo>
                    <a:pt x="477" y="106"/>
                    <a:pt x="480" y="103"/>
                    <a:pt x="480" y="100"/>
                  </a:cubicBezTo>
                  <a:lnTo>
                    <a:pt x="480" y="7"/>
                  </a:lnTo>
                  <a:cubicBezTo>
                    <a:pt x="480" y="3"/>
                    <a:pt x="477" y="0"/>
                    <a:pt x="47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Picture Placeholder 3">
            <a:extLst>
              <a:ext uri="{FF2B5EF4-FFF2-40B4-BE49-F238E27FC236}">
                <a16:creationId xmlns:a16="http://schemas.microsoft.com/office/drawing/2014/main" id="{F5940E8C-1F42-6D3D-A551-FE7C6FF86F7A}"/>
              </a:ext>
              <a:ext uri="{C183D7F6-B498-43B3-948B-1728B52AA6E4}">
                <adec:decorative xmlns:adec="http://schemas.microsoft.com/office/drawing/2017/decorative" val="1"/>
              </a:ext>
            </a:extLst>
          </p:cNvPr>
          <p:cNvSpPr>
            <a:spLocks noGrp="1"/>
          </p:cNvSpPr>
          <p:nvPr>
            <p:ph type="pic" sz="quarter" idx="15" hasCustomPrompt="1"/>
          </p:nvPr>
        </p:nvSpPr>
        <p:spPr>
          <a:xfrm>
            <a:off x="6299951" y="115326"/>
            <a:ext cx="1188720" cy="548640"/>
          </a:xfrm>
          <a:prstGeom prst="rect">
            <a:avLst/>
          </a:prstGeom>
          <a:noFill/>
          <a:ln>
            <a:noFill/>
          </a:ln>
        </p:spPr>
        <p:txBody>
          <a:bodyPr anchor="ctr">
            <a:noAutofit/>
          </a:bodyPr>
          <a:lstStyle>
            <a:lvl1pPr marL="0" indent="0" algn="ctr">
              <a:buNone/>
              <a:defRPr sz="1000" b="0">
                <a:solidFill>
                  <a:schemeClr val="tx2"/>
                </a:solidFill>
                <a:latin typeface="+mn-lt"/>
                <a:cs typeface="Calibri" panose="020F0502020204030204" pitchFamily="34" charset="0"/>
              </a:defRPr>
            </a:lvl1pPr>
          </a:lstStyle>
          <a:p>
            <a:r>
              <a:rPr lang="en-GB"/>
              <a:t>OPTIONAL: Click icon to insert logo</a:t>
            </a:r>
          </a:p>
        </p:txBody>
      </p:sp>
      <p:sp>
        <p:nvSpPr>
          <p:cNvPr id="11" name="Picture Placeholder 3">
            <a:extLst>
              <a:ext uri="{FF2B5EF4-FFF2-40B4-BE49-F238E27FC236}">
                <a16:creationId xmlns:a16="http://schemas.microsoft.com/office/drawing/2014/main" id="{B8D71BCF-96F4-0D33-7DAC-2ADFB9267DAF}"/>
              </a:ext>
              <a:ext uri="{C183D7F6-B498-43B3-948B-1728B52AA6E4}">
                <adec:decorative xmlns:adec="http://schemas.microsoft.com/office/drawing/2017/decorative" val="1"/>
              </a:ext>
            </a:extLst>
          </p:cNvPr>
          <p:cNvSpPr>
            <a:spLocks noGrp="1"/>
          </p:cNvSpPr>
          <p:nvPr>
            <p:ph type="pic" sz="quarter" idx="16" hasCustomPrompt="1"/>
          </p:nvPr>
        </p:nvSpPr>
        <p:spPr>
          <a:xfrm>
            <a:off x="7620000" y="0"/>
            <a:ext cx="4572000" cy="6858000"/>
          </a:xfrm>
          <a:prstGeom prst="rect">
            <a:avLst/>
          </a:prstGeom>
          <a:gradFill>
            <a:gsLst>
              <a:gs pos="11000">
                <a:schemeClr val="tx2"/>
              </a:gs>
              <a:gs pos="100000">
                <a:schemeClr val="accent1"/>
              </a:gs>
            </a:gsLst>
            <a:lin ang="2700000" scaled="0"/>
          </a:gradFill>
          <a:ln>
            <a:noFill/>
          </a:ln>
        </p:spPr>
        <p:txBody>
          <a:bodyPr anchor="ctr"/>
          <a:lstStyle>
            <a:lvl1pPr marL="0" indent="0" algn="ctr">
              <a:buNone/>
              <a:defRPr sz="2000">
                <a:solidFill>
                  <a:schemeClr val="bg1"/>
                </a:solidFill>
                <a:latin typeface="+mn-lt"/>
                <a:cs typeface="Calibri" panose="020F0502020204030204" pitchFamily="34" charset="0"/>
              </a:defRPr>
            </a:lvl1pPr>
          </a:lstStyle>
          <a:p>
            <a:r>
              <a:rPr lang="en-GB"/>
              <a:t>Click icon to insert image</a:t>
            </a:r>
          </a:p>
        </p:txBody>
      </p:sp>
      <p:sp>
        <p:nvSpPr>
          <p:cNvPr id="2" name="Online Image Placeholder 7">
            <a:extLst>
              <a:ext uri="{FF2B5EF4-FFF2-40B4-BE49-F238E27FC236}">
                <a16:creationId xmlns:a16="http://schemas.microsoft.com/office/drawing/2014/main" id="{269ADA46-9B4F-58BD-BE90-627E536D24DA}"/>
              </a:ext>
            </a:extLst>
          </p:cNvPr>
          <p:cNvSpPr>
            <a:spLocks noGrp="1"/>
          </p:cNvSpPr>
          <p:nvPr>
            <p:ph type="clipArt" sz="quarter" idx="24" hasCustomPrompt="1"/>
          </p:nvPr>
        </p:nvSpPr>
        <p:spPr>
          <a:xfrm>
            <a:off x="10422144" y="6310008"/>
            <a:ext cx="1157208" cy="262560"/>
          </a:xfrm>
          <a:blipFill>
            <a:blip r:embed="rId4"/>
            <a:stretch>
              <a:fillRect/>
            </a:stretch>
          </a:blipFill>
        </p:spPr>
        <p:txBody>
          <a:bodyPr/>
          <a:lstStyle>
            <a:lvl1pPr marL="14414" indent="0">
              <a:buFontTx/>
              <a:buNone/>
              <a:defRPr/>
            </a:lvl1pPr>
          </a:lstStyle>
          <a:p>
            <a:r>
              <a:rPr lang="en-GB"/>
              <a:t> </a:t>
            </a:r>
          </a:p>
        </p:txBody>
      </p:sp>
    </p:spTree>
    <p:custDataLst>
      <p:tags r:id="rId1"/>
    </p:custDataLst>
    <p:extLst>
      <p:ext uri="{BB962C8B-B14F-4D97-AF65-F5344CB8AC3E}">
        <p14:creationId xmlns:p14="http://schemas.microsoft.com/office/powerpoint/2010/main" val="3644584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0C55CF-34F5-4087-9E3E-2F3C0AC7401F}"/>
              </a:ext>
              <a:ext uri="{C183D7F6-B498-43B3-948B-1728B52AA6E4}">
                <adec:decorative xmlns:adec="http://schemas.microsoft.com/office/drawing/2017/decorative" val="1"/>
              </a:ext>
            </a:extLst>
          </p:cNvPr>
          <p:cNvSpPr/>
          <p:nvPr userDrawn="1"/>
        </p:nvSpPr>
        <p:spPr>
          <a:xfrm>
            <a:off x="0" y="0"/>
            <a:ext cx="4064000" cy="6858000"/>
          </a:xfrm>
          <a:prstGeom prst="rect">
            <a:avLst/>
          </a:prstGeom>
          <a:gradFill>
            <a:gsLst>
              <a:gs pos="11000">
                <a:schemeClr val="tx2"/>
              </a:gs>
              <a:gs pos="100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0">
            <a:extLst>
              <a:ext uri="{FF2B5EF4-FFF2-40B4-BE49-F238E27FC236}">
                <a16:creationId xmlns:a16="http://schemas.microsoft.com/office/drawing/2014/main" id="{3ACDE91D-4D1D-4484-BB57-6150B9718A2A}"/>
              </a:ext>
            </a:extLst>
          </p:cNvPr>
          <p:cNvSpPr>
            <a:spLocks noGrp="1"/>
          </p:cNvSpPr>
          <p:nvPr>
            <p:ph type="body" sz="quarter" idx="17" hasCustomPrompt="1"/>
          </p:nvPr>
        </p:nvSpPr>
        <p:spPr>
          <a:xfrm>
            <a:off x="609600" y="2139696"/>
            <a:ext cx="3061674" cy="269316"/>
          </a:xfrm>
        </p:spPr>
        <p:txBody>
          <a:bodyPr anchor="b"/>
          <a:lstStyle>
            <a:lvl1pPr marL="0" indent="0">
              <a:buNone/>
              <a:defRPr sz="1600" cap="all" baseline="0">
                <a:solidFill>
                  <a:schemeClr val="bg1"/>
                </a:solidFill>
                <a:latin typeface="+mn-lt"/>
                <a:cs typeface="Calibri" panose="020F0502020204030204" pitchFamily="34" charset="0"/>
              </a:defRPr>
            </a:lvl1pPr>
            <a:lvl2pPr marL="288662" indent="0">
              <a:buNone/>
              <a:defRPr>
                <a:solidFill>
                  <a:schemeClr val="tx1"/>
                </a:solidFill>
              </a:defRPr>
            </a:lvl2pPr>
            <a:lvl3pPr marL="576662" indent="0">
              <a:buNone/>
              <a:defRPr>
                <a:solidFill>
                  <a:schemeClr val="tx1"/>
                </a:solidFill>
              </a:defRPr>
            </a:lvl3pPr>
            <a:lvl4pPr marL="863600" indent="0">
              <a:buNone/>
              <a:defRPr>
                <a:solidFill>
                  <a:schemeClr val="tx1"/>
                </a:solidFill>
              </a:defRPr>
            </a:lvl4pPr>
            <a:lvl5pPr marL="1152525" indent="0">
              <a:buNone/>
              <a:defRPr>
                <a:solidFill>
                  <a:schemeClr val="tx1"/>
                </a:solidFill>
              </a:defRPr>
            </a:lvl5pPr>
          </a:lstStyle>
          <a:p>
            <a:pPr lvl="0"/>
            <a:r>
              <a:rPr lang="en-GB" dirty="0"/>
              <a:t>Optional text</a:t>
            </a:r>
          </a:p>
        </p:txBody>
      </p:sp>
      <p:sp>
        <p:nvSpPr>
          <p:cNvPr id="2" name="Title 1">
            <a:extLst>
              <a:ext uri="{FF2B5EF4-FFF2-40B4-BE49-F238E27FC236}">
                <a16:creationId xmlns:a16="http://schemas.microsoft.com/office/drawing/2014/main" id="{02F60D76-C300-439F-917D-70A7B9C699B8}"/>
              </a:ext>
            </a:extLst>
          </p:cNvPr>
          <p:cNvSpPr>
            <a:spLocks noGrp="1"/>
          </p:cNvSpPr>
          <p:nvPr>
            <p:ph type="title" hasCustomPrompt="1"/>
          </p:nvPr>
        </p:nvSpPr>
        <p:spPr>
          <a:xfrm>
            <a:off x="609600" y="2752344"/>
            <a:ext cx="3063240" cy="1097280"/>
          </a:xfrm>
        </p:spPr>
        <p:txBody>
          <a:bodyPr anchor="t" anchorCtr="0">
            <a:normAutofit/>
          </a:bodyPr>
          <a:lstStyle>
            <a:lvl1pPr>
              <a:lnSpc>
                <a:spcPct val="95000"/>
              </a:lnSpc>
              <a:defRPr sz="4400">
                <a:solidFill>
                  <a:schemeClr val="bg1"/>
                </a:solidFill>
                <a:latin typeface="+mj-lt"/>
              </a:defRPr>
            </a:lvl1pPr>
          </a:lstStyle>
          <a:p>
            <a:r>
              <a:rPr lang="en-GB" dirty="0"/>
              <a:t>Agenda</a:t>
            </a:r>
          </a:p>
        </p:txBody>
      </p:sp>
      <p:sp>
        <p:nvSpPr>
          <p:cNvPr id="20" name="Text Placeholder 3">
            <a:extLst>
              <a:ext uri="{FF2B5EF4-FFF2-40B4-BE49-F238E27FC236}">
                <a16:creationId xmlns:a16="http://schemas.microsoft.com/office/drawing/2014/main" id="{FCEA9E68-34AF-7647-96D6-0A437B189096}"/>
              </a:ext>
            </a:extLst>
          </p:cNvPr>
          <p:cNvSpPr>
            <a:spLocks noGrp="1"/>
          </p:cNvSpPr>
          <p:nvPr>
            <p:ph type="body" sz="quarter" idx="45"/>
          </p:nvPr>
        </p:nvSpPr>
        <p:spPr>
          <a:xfrm>
            <a:off x="4450630" y="805099"/>
            <a:ext cx="7128722" cy="4901434"/>
          </a:xfrm>
        </p:spPr>
        <p:txBody>
          <a:bodyPr anchor="ctr"/>
          <a:lstStyle>
            <a:lvl1pPr marL="27432" indent="0">
              <a:lnSpc>
                <a:spcPct val="90000"/>
              </a:lnSpc>
              <a:spcBef>
                <a:spcPts val="600"/>
              </a:spcBef>
              <a:spcAft>
                <a:spcPts val="600"/>
              </a:spcAft>
              <a:buNone/>
              <a:defRPr sz="2400">
                <a:solidFill>
                  <a:schemeClr val="accent1"/>
                </a:solidFill>
                <a:latin typeface="+mj-lt"/>
              </a:defRPr>
            </a:lvl1pPr>
            <a:lvl2pPr marL="171450" indent="0">
              <a:lnSpc>
                <a:spcPct val="90000"/>
              </a:lnSpc>
              <a:spcBef>
                <a:spcPts val="0"/>
              </a:spcBef>
              <a:spcAft>
                <a:spcPts val="600"/>
              </a:spcAft>
              <a:buNone/>
              <a:defRPr/>
            </a:lvl2pPr>
            <a:lvl3pPr marL="293688" indent="0">
              <a:buNone/>
              <a:tabLst/>
              <a:defRPr/>
            </a:lvl3pPr>
          </a:lstStyle>
          <a:p>
            <a:pPr lvl="0"/>
            <a:r>
              <a:rPr lang="en-US"/>
              <a:t>Click to edit Master text styles</a:t>
            </a:r>
          </a:p>
          <a:p>
            <a:pPr lvl="1"/>
            <a:r>
              <a:rPr lang="en-US"/>
              <a:t>Second level</a:t>
            </a:r>
          </a:p>
          <a:p>
            <a:pPr lvl="2"/>
            <a:r>
              <a:rPr lang="en-US"/>
              <a:t>Third level</a:t>
            </a:r>
          </a:p>
        </p:txBody>
      </p:sp>
      <p:sp>
        <p:nvSpPr>
          <p:cNvPr id="11" name="Text Placeholder 23">
            <a:extLst>
              <a:ext uri="{FF2B5EF4-FFF2-40B4-BE49-F238E27FC236}">
                <a16:creationId xmlns:a16="http://schemas.microsoft.com/office/drawing/2014/main" id="{158C488F-4D79-CB43-8415-FE12678527AF}"/>
              </a:ext>
            </a:extLst>
          </p:cNvPr>
          <p:cNvSpPr>
            <a:spLocks noGrp="1"/>
          </p:cNvSpPr>
          <p:nvPr>
            <p:ph type="body" sz="quarter" idx="18" hasCustomPrompt="1"/>
          </p:nvPr>
        </p:nvSpPr>
        <p:spPr>
          <a:xfrm>
            <a:off x="612649" y="4020694"/>
            <a:ext cx="3058626" cy="352417"/>
          </a:xfrm>
        </p:spPr>
        <p:txBody>
          <a:bodyPr/>
          <a:lstStyle>
            <a:lvl1pPr marL="0" indent="0">
              <a:buNone/>
              <a:defRPr sz="1800">
                <a:solidFill>
                  <a:schemeClr val="bg1"/>
                </a:solidFill>
                <a:latin typeface="+mn-lt"/>
                <a:cs typeface="Calibri" panose="020F0502020204030204" pitchFamily="34" charset="0"/>
              </a:defRPr>
            </a:lvl1pPr>
          </a:lstStyle>
          <a:p>
            <a:pPr lvl="0"/>
            <a:r>
              <a:rPr lang="en-GB" dirty="0"/>
              <a:t>Optional Subtitle</a:t>
            </a:r>
          </a:p>
        </p:txBody>
      </p:sp>
      <p:cxnSp>
        <p:nvCxnSpPr>
          <p:cNvPr id="12" name="Straight Connector 11">
            <a:extLst>
              <a:ext uri="{FF2B5EF4-FFF2-40B4-BE49-F238E27FC236}">
                <a16:creationId xmlns:a16="http://schemas.microsoft.com/office/drawing/2014/main" id="{FB2EEBD1-3B06-BD4A-B5AF-A01F73AD779A}"/>
              </a:ext>
              <a:ext uri="{C183D7F6-B498-43B3-948B-1728B52AA6E4}">
                <adec:decorative xmlns:adec="http://schemas.microsoft.com/office/drawing/2017/decorative" val="1"/>
              </a:ext>
            </a:extLst>
          </p:cNvPr>
          <p:cNvCxnSpPr>
            <a:cxnSpLocks/>
          </p:cNvCxnSpPr>
          <p:nvPr userDrawn="1"/>
        </p:nvCxnSpPr>
        <p:spPr>
          <a:xfrm>
            <a:off x="612648" y="2605073"/>
            <a:ext cx="1371600" cy="0"/>
          </a:xfrm>
          <a:prstGeom prst="line">
            <a:avLst/>
          </a:prstGeom>
          <a:ln w="28575">
            <a:gradFill>
              <a:gsLst>
                <a:gs pos="0">
                  <a:srgbClr val="FFBC00"/>
                </a:gs>
                <a:gs pos="100000">
                  <a:srgbClr val="F70656"/>
                </a:gs>
              </a:gsLst>
              <a:lin ang="0" scaled="0"/>
            </a:gra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3773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slideLayout" Target="../slideLayouts/slideLayout77.xml"/><Relationship Id="rId21" Type="http://schemas.openxmlformats.org/officeDocument/2006/relationships/slideLayout" Target="../slideLayouts/slideLayout59.xml"/><Relationship Id="rId34" Type="http://schemas.openxmlformats.org/officeDocument/2006/relationships/slideLayout" Target="../slideLayouts/slideLayout72.xml"/><Relationship Id="rId42" Type="http://schemas.openxmlformats.org/officeDocument/2006/relationships/image" Target="../media/image1.emf"/><Relationship Id="rId7" Type="http://schemas.openxmlformats.org/officeDocument/2006/relationships/slideLayout" Target="../slideLayouts/slideLayout4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41" Type="http://schemas.openxmlformats.org/officeDocument/2006/relationships/theme" Target="../theme/theme2.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slideLayout" Target="../slideLayouts/slideLayout75.xml"/><Relationship Id="rId40" Type="http://schemas.openxmlformats.org/officeDocument/2006/relationships/slideLayout" Target="../slideLayouts/slideLayout78.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43" Type="http://schemas.openxmlformats.org/officeDocument/2006/relationships/image" Target="../media/image2.tiff"/><Relationship Id="rId8" Type="http://schemas.openxmlformats.org/officeDocument/2006/relationships/slideLayout" Target="../slideLayouts/slideLayout46.xml"/><Relationship Id="rId3" Type="http://schemas.openxmlformats.org/officeDocument/2006/relationships/slideLayout" Target="../slideLayouts/slideLayout41.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image" Target="../media/image2.tiff"/><Relationship Id="rId5" Type="http://schemas.openxmlformats.org/officeDocument/2006/relationships/image" Target="../media/image1.emf"/><Relationship Id="rId4"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4.xml"/><Relationship Id="rId1" Type="http://schemas.openxmlformats.org/officeDocument/2006/relationships/slideLayout" Target="../slideLayouts/slideLayout81.xml"/><Relationship Id="rId5" Type="http://schemas.openxmlformats.org/officeDocument/2006/relationships/image" Target="../media/image2.tiff"/><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2023 AVEVA Group plc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0"/>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1"/>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618599258"/>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3932" r:id="rId7"/>
    <p:sldLayoutId id="2147484163" r:id="rId8"/>
    <p:sldLayoutId id="2147484099" r:id="rId9"/>
    <p:sldLayoutId id="2147483933" r:id="rId10"/>
    <p:sldLayoutId id="2147484005" r:id="rId11"/>
    <p:sldLayoutId id="2147483674" r:id="rId12"/>
    <p:sldLayoutId id="2147484039" r:id="rId13"/>
    <p:sldLayoutId id="2147484164" r:id="rId14"/>
    <p:sldLayoutId id="2147484165" r:id="rId15"/>
    <p:sldLayoutId id="2147483662" r:id="rId16"/>
    <p:sldLayoutId id="2147484037" r:id="rId17"/>
    <p:sldLayoutId id="2147483664" r:id="rId18"/>
    <p:sldLayoutId id="2147484038" r:id="rId19"/>
    <p:sldLayoutId id="2147484092" r:id="rId20"/>
    <p:sldLayoutId id="2147484089" r:id="rId21"/>
    <p:sldLayoutId id="2147483999" r:id="rId22"/>
    <p:sldLayoutId id="2147484098" r:id="rId23"/>
    <p:sldLayoutId id="2147484048" r:id="rId24"/>
    <p:sldLayoutId id="2147484166" r:id="rId25"/>
    <p:sldLayoutId id="2147484168" r:id="rId26"/>
    <p:sldLayoutId id="2147484169" r:id="rId27"/>
    <p:sldLayoutId id="2147484170" r:id="rId28"/>
    <p:sldLayoutId id="2147484171" r:id="rId29"/>
    <p:sldLayoutId id="2147484172" r:id="rId30"/>
    <p:sldLayoutId id="2147484173" r:id="rId31"/>
    <p:sldLayoutId id="2147484174" r:id="rId32"/>
    <p:sldLayoutId id="2147484175" r:id="rId33"/>
    <p:sldLayoutId id="2147484176" r:id="rId34"/>
    <p:sldLayoutId id="2147484177" r:id="rId35"/>
    <p:sldLayoutId id="2147484178" r:id="rId36"/>
    <p:sldLayoutId id="2147484179" r:id="rId37"/>
    <p:sldLayoutId id="2147484167"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userDrawn="1">
          <p15:clr>
            <a:srgbClr val="F26B43"/>
          </p15:clr>
        </p15:guide>
        <p15:guide id="2" pos="7296" userDrawn="1">
          <p15:clr>
            <a:srgbClr val="F26B43"/>
          </p15:clr>
        </p15:guide>
        <p15:guide id="3" pos="384" userDrawn="1">
          <p15:clr>
            <a:srgbClr val="F26B43"/>
          </p15:clr>
        </p15:guide>
        <p15:guide id="4" orient="horz" pos="408" userDrawn="1">
          <p15:clr>
            <a:srgbClr val="F26B43"/>
          </p15:clr>
        </p15:guide>
        <p15:guide id="5" orient="horz" pos="792"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dirty="0"/>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dirty="0"/>
              <a:t>© 2024 AVEVA Group Limited and its subsidiaries. All rights reserved.</a:t>
            </a:r>
            <a:endParaRPr lang="en-GB" dirty="0"/>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2"/>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dirty="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dirty="0">
                <a:solidFill>
                  <a:schemeClr val="bg1">
                    <a:lumMod val="50000"/>
                  </a:schemeClr>
                </a:solidFill>
                <a:effectLst/>
                <a:latin typeface="+mn-lt"/>
                <a:ea typeface="+mn-ea"/>
                <a:cs typeface="+mn-cs"/>
              </a:rPr>
              <a:t>Change the color of a shape </a:t>
            </a:r>
            <a:br>
              <a:rPr lang="en-US" sz="900" b="1" i="0" u="none" strike="noStrike" kern="1200" dirty="0">
                <a:solidFill>
                  <a:schemeClr val="bg1">
                    <a:lumMod val="50000"/>
                  </a:schemeClr>
                </a:solidFill>
                <a:effectLst/>
                <a:latin typeface="+mn-lt"/>
                <a:ea typeface="+mn-ea"/>
                <a:cs typeface="+mn-cs"/>
              </a:rPr>
            </a:br>
            <a:r>
              <a:rPr lang="en-US" sz="900" b="1" i="0" u="none" strike="noStrike" kern="1200" dirty="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dirty="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dirty="0">
                <a:solidFill>
                  <a:schemeClr val="bg1">
                    <a:lumMod val="50000"/>
                  </a:schemeClr>
                </a:solidFill>
                <a:effectLst/>
                <a:latin typeface="+mn-lt"/>
                <a:ea typeface="+mn-ea"/>
                <a:cs typeface="+mn-cs"/>
              </a:rPr>
            </a:br>
            <a:br>
              <a:rPr lang="en-US" sz="900" b="0" i="0" u="none" strike="noStrike" kern="1200" dirty="0">
                <a:solidFill>
                  <a:schemeClr val="bg1">
                    <a:lumMod val="50000"/>
                  </a:schemeClr>
                </a:solidFill>
                <a:effectLst/>
                <a:latin typeface="+mn-lt"/>
                <a:ea typeface="+mn-ea"/>
                <a:cs typeface="+mn-cs"/>
              </a:rPr>
            </a:br>
            <a:r>
              <a:rPr lang="en-US" sz="900" b="0" i="0" u="none" strike="noStrike" kern="1200" dirty="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dirty="0">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dirty="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dirty="0">
              <a:solidFill>
                <a:schemeClr val="bg1">
                  <a:lumMod val="50000"/>
                </a:schemeClr>
              </a:solidFill>
              <a:effectLst/>
              <a:latin typeface="+mn-lt"/>
              <a:ea typeface="+mn-ea"/>
              <a:cs typeface="+mn-cs"/>
            </a:endParaRPr>
          </a:p>
          <a:p>
            <a:pPr>
              <a:spcAft>
                <a:spcPts val="600"/>
              </a:spcAft>
            </a:pPr>
            <a:endParaRPr lang="en-US" sz="900" dirty="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43"/>
          <a:stretch>
            <a:fillRect/>
          </a:stretch>
        </p:blipFill>
        <p:spPr>
          <a:xfrm>
            <a:off x="14012244" y="4384548"/>
            <a:ext cx="1088171" cy="1611330"/>
          </a:xfrm>
          <a:prstGeom prst="rect">
            <a:avLst/>
          </a:prstGeom>
        </p:spPr>
      </p:pic>
    </p:spTree>
    <p:extLst>
      <p:ext uri="{BB962C8B-B14F-4D97-AF65-F5344CB8AC3E}">
        <p14:creationId xmlns:p14="http://schemas.microsoft.com/office/powerpoint/2010/main" val="3435433296"/>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30" r:id="rId24"/>
    <p:sldLayoutId id="2147484231" r:id="rId25"/>
    <p:sldLayoutId id="2147484212" r:id="rId26"/>
    <p:sldLayoutId id="2147484213" r:id="rId27"/>
    <p:sldLayoutId id="2147484214" r:id="rId28"/>
    <p:sldLayoutId id="2147484215" r:id="rId29"/>
    <p:sldLayoutId id="2147484216" r:id="rId30"/>
    <p:sldLayoutId id="2147484217" r:id="rId31"/>
    <p:sldLayoutId id="2147484218" r:id="rId32"/>
    <p:sldLayoutId id="2147484219" r:id="rId33"/>
    <p:sldLayoutId id="2147484220" r:id="rId34"/>
    <p:sldLayoutId id="2147484221" r:id="rId35"/>
    <p:sldLayoutId id="2147484222" r:id="rId36"/>
    <p:sldLayoutId id="2147484223" r:id="rId37"/>
    <p:sldLayoutId id="2147484224" r:id="rId38"/>
    <p:sldLayoutId id="2147484225" r:id="rId39"/>
    <p:sldLayoutId id="2147484226"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9" y="6256545"/>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a:t>© 2023 AVEVA Group Limited and its subsidiaries. All rights reserved.</a:t>
            </a:r>
            <a:endParaRPr lang="en-GB"/>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1" y="152486"/>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1" y="4770852"/>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1"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3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8"/>
            <a:ext cx="1705838" cy="4708981"/>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591" indent="-228591">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591" indent="-228591">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591" marR="0" indent="-228591" algn="l" defTabSz="457182"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591" marR="0" indent="-228591" algn="l" defTabSz="457182"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591" indent="-228591">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6"/>
          <a:stretch>
            <a:fillRect/>
          </a:stretch>
        </p:blipFill>
        <p:spPr>
          <a:xfrm>
            <a:off x="14012245" y="4384548"/>
            <a:ext cx="1088171" cy="1611330"/>
          </a:xfrm>
          <a:prstGeom prst="rect">
            <a:avLst/>
          </a:prstGeom>
        </p:spPr>
      </p:pic>
    </p:spTree>
    <p:custDataLst>
      <p:tags r:id="rId4"/>
    </p:custDataLst>
    <p:extLst>
      <p:ext uri="{BB962C8B-B14F-4D97-AF65-F5344CB8AC3E}">
        <p14:creationId xmlns:p14="http://schemas.microsoft.com/office/powerpoint/2010/main" val="3395074426"/>
      </p:ext>
    </p:extLst>
  </p:cSld>
  <p:clrMap bg1="lt1" tx1="dk1" bg2="lt2" tx2="dk2" accent1="accent1" accent2="accent2" accent3="accent3" accent4="accent4" accent5="accent5" accent6="accent6" hlink="hlink" folHlink="folHlink"/>
  <p:sldLayoutIdLst>
    <p:sldLayoutId id="2147484228" r:id="rId1"/>
    <p:sldLayoutId id="2147484229"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363"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73"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45"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18"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491"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363"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36"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09"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2981" indent="-182873" algn="l" defTabSz="914363"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F42744-A08A-A54E-8A48-DA65C1A7688B}"/>
              </a:ext>
            </a:extLst>
          </p:cNvPr>
          <p:cNvSpPr>
            <a:spLocks noGrp="1"/>
          </p:cNvSpPr>
          <p:nvPr>
            <p:ph type="title"/>
          </p:nvPr>
        </p:nvSpPr>
        <p:spPr>
          <a:xfrm>
            <a:off x="612648" y="585216"/>
            <a:ext cx="10972800" cy="804672"/>
          </a:xfrm>
          <a:prstGeom prst="rect">
            <a:avLst/>
          </a:prstGeom>
        </p:spPr>
        <p:txBody>
          <a:bodyPr vert="horz" lIns="0" tIns="0" rIns="0" bIns="0" rtlCol="0" anchor="ctr" anchorCtr="0">
            <a:normAutofit/>
          </a:bodyPr>
          <a:lstStyle/>
          <a:p>
            <a:r>
              <a:rPr lang="en-US"/>
              <a:t>Click to edit Master title style</a:t>
            </a:r>
            <a:endParaRPr lang="en-GB"/>
          </a:p>
        </p:txBody>
      </p:sp>
      <p:sp>
        <p:nvSpPr>
          <p:cNvPr id="3" name="Text Placeholder 2"/>
          <p:cNvSpPr>
            <a:spLocks noGrp="1"/>
          </p:cNvSpPr>
          <p:nvPr>
            <p:ph type="body" idx="1"/>
          </p:nvPr>
        </p:nvSpPr>
        <p:spPr>
          <a:xfrm>
            <a:off x="609600" y="1920240"/>
            <a:ext cx="10972800" cy="4142232"/>
          </a:xfrm>
          <a:prstGeom prst="rect">
            <a:avLst/>
          </a:prstGeom>
        </p:spPr>
        <p:txBody>
          <a:bodyPr vert="horz" wrap="square"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Slide Number Placeholder 5">
            <a:extLst>
              <a:ext uri="{FF2B5EF4-FFF2-40B4-BE49-F238E27FC236}">
                <a16:creationId xmlns:a16="http://schemas.microsoft.com/office/drawing/2014/main" id="{58ECDE14-ED81-3348-8FDD-FCFF7CB60816}"/>
              </a:ext>
            </a:extLst>
          </p:cNvPr>
          <p:cNvSpPr>
            <a:spLocks noGrp="1"/>
          </p:cNvSpPr>
          <p:nvPr>
            <p:ph type="sldNum" sz="quarter" idx="4"/>
          </p:nvPr>
        </p:nvSpPr>
        <p:spPr>
          <a:xfrm>
            <a:off x="252000" y="6398600"/>
            <a:ext cx="216000" cy="180000"/>
          </a:xfrm>
          <a:prstGeom prst="rect">
            <a:avLst/>
          </a:prstGeom>
        </p:spPr>
        <p:txBody>
          <a:bodyPr vert="horz" wrap="square" lIns="0" tIns="0" rIns="0" bIns="0" rtlCol="0" anchor="b" anchorCtr="0">
            <a:noAutofit/>
          </a:bodyPr>
          <a:lstStyle>
            <a:lvl1pPr algn="r">
              <a:defRPr sz="700">
                <a:solidFill>
                  <a:schemeClr val="bg1">
                    <a:lumMod val="50000"/>
                  </a:schemeClr>
                </a:solidFill>
                <a:latin typeface="Calibri" panose="020F0502020204030204" pitchFamily="34" charset="0"/>
                <a:cs typeface="Calibri" panose="020F0502020204030204" pitchFamily="34" charset="0"/>
              </a:defRPr>
            </a:lvl1pPr>
          </a:lstStyle>
          <a:p>
            <a:fld id="{267CDB12-45E5-4FD7-AE50-9CB5AFC72BA1}" type="slidenum">
              <a:rPr lang="en-GB" smtClean="0"/>
              <a:pPr/>
              <a:t>‹#›</a:t>
            </a:fld>
            <a:endParaRPr lang="en-GB"/>
          </a:p>
        </p:txBody>
      </p:sp>
      <p:sp>
        <p:nvSpPr>
          <p:cNvPr id="5" name="Footer Placeholder 4">
            <a:extLst>
              <a:ext uri="{FF2B5EF4-FFF2-40B4-BE49-F238E27FC236}">
                <a16:creationId xmlns:a16="http://schemas.microsoft.com/office/drawing/2014/main" id="{14E1CDA0-5937-4666-8545-A0898564B46C}"/>
              </a:ext>
            </a:extLst>
          </p:cNvPr>
          <p:cNvSpPr>
            <a:spLocks noGrp="1"/>
          </p:cNvSpPr>
          <p:nvPr>
            <p:ph type="ftr" sz="quarter" idx="3"/>
          </p:nvPr>
        </p:nvSpPr>
        <p:spPr>
          <a:xfrm>
            <a:off x="612648" y="6256544"/>
            <a:ext cx="7187184" cy="322056"/>
          </a:xfrm>
          <a:prstGeom prst="rect">
            <a:avLst/>
          </a:prstGeom>
        </p:spPr>
        <p:txBody>
          <a:bodyPr vert="horz" lIns="0" tIns="0" rIns="0" bIns="0" rtlCol="0" anchor="b"/>
          <a:lstStyle>
            <a:lvl1pPr algn="l">
              <a:defRPr sz="700">
                <a:solidFill>
                  <a:schemeClr val="bg1">
                    <a:lumMod val="50000"/>
                  </a:schemeClr>
                </a:solidFill>
              </a:defRPr>
            </a:lvl1pPr>
          </a:lstStyle>
          <a:p>
            <a:r>
              <a:rPr lang="en-US"/>
              <a:t>© 2023 AVEVA Group Limited and its subsidiaries. All rights reserved.</a:t>
            </a:r>
            <a:endParaRPr lang="en-GB"/>
          </a:p>
        </p:txBody>
      </p:sp>
      <p:pic>
        <p:nvPicPr>
          <p:cNvPr id="9" name="Picture 8">
            <a:extLst>
              <a:ext uri="{FF2B5EF4-FFF2-40B4-BE49-F238E27FC236}">
                <a16:creationId xmlns:a16="http://schemas.microsoft.com/office/drawing/2014/main" id="{AD28A91C-C74D-6045-8E98-59990DA7A930}"/>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0422144" y="6310008"/>
            <a:ext cx="1157208" cy="262560"/>
          </a:xfrm>
          <a:prstGeom prst="rect">
            <a:avLst/>
          </a:prstGeom>
        </p:spPr>
      </p:pic>
      <p:cxnSp>
        <p:nvCxnSpPr>
          <p:cNvPr id="11" name="Straight Connector 10">
            <a:extLst>
              <a:ext uri="{FF2B5EF4-FFF2-40B4-BE49-F238E27FC236}">
                <a16:creationId xmlns:a16="http://schemas.microsoft.com/office/drawing/2014/main" id="{4F7C97D2-EC83-49A3-8AE6-5EB3BEADC070}"/>
              </a:ext>
              <a:ext uri="{C183D7F6-B498-43B3-948B-1728B52AA6E4}">
                <adec:decorative xmlns:adec="http://schemas.microsoft.com/office/drawing/2017/decorative" val="1"/>
              </a:ext>
            </a:extLst>
          </p:cNvPr>
          <p:cNvCxnSpPr>
            <a:cxnSpLocks/>
          </p:cNvCxnSpPr>
          <p:nvPr userDrawn="1"/>
        </p:nvCxnSpPr>
        <p:spPr>
          <a:xfrm flipH="1">
            <a:off x="609600" y="457200"/>
            <a:ext cx="914400" cy="0"/>
          </a:xfrm>
          <a:prstGeom prst="line">
            <a:avLst/>
          </a:prstGeom>
          <a:ln w="25400">
            <a:gradFill>
              <a:gsLst>
                <a:gs pos="100000">
                  <a:srgbClr val="FBBA3F"/>
                </a:gs>
                <a:gs pos="0">
                  <a:srgbClr val="F41459"/>
                </a:gs>
              </a:gsLst>
              <a:lin ang="0" scaled="0"/>
            </a:gradFill>
          </a:ln>
        </p:spPr>
        <p:style>
          <a:lnRef idx="1">
            <a:schemeClr val="accent4"/>
          </a:lnRef>
          <a:fillRef idx="0">
            <a:schemeClr val="accent4"/>
          </a:fillRef>
          <a:effectRef idx="0">
            <a:schemeClr val="accent4"/>
          </a:effectRef>
          <a:fontRef idx="minor">
            <a:schemeClr val="tx1"/>
          </a:fontRef>
        </p:style>
      </p:cxnSp>
      <p:sp>
        <p:nvSpPr>
          <p:cNvPr id="34" name="TextBox 33">
            <a:extLst>
              <a:ext uri="{FF2B5EF4-FFF2-40B4-BE49-F238E27FC236}">
                <a16:creationId xmlns:a16="http://schemas.microsoft.com/office/drawing/2014/main" id="{6AE24D35-AD35-43AD-8855-AEA92636ABFB}"/>
              </a:ext>
            </a:extLst>
          </p:cNvPr>
          <p:cNvSpPr txBox="1"/>
          <p:nvPr userDrawn="1"/>
        </p:nvSpPr>
        <p:spPr>
          <a:xfrm>
            <a:off x="0" y="-345748"/>
            <a:ext cx="12192000" cy="265176"/>
          </a:xfrm>
          <a:prstGeom prst="rect">
            <a:avLst/>
          </a:prstGeom>
          <a:solidFill>
            <a:schemeClr val="bg1">
              <a:lumMod val="95000"/>
            </a:schemeClr>
          </a:solidFill>
        </p:spPr>
        <p:txBody>
          <a:bodyPr wrap="square" lIns="0" rtlCol="0" anchor="ctr" anchorCtr="0">
            <a:noAutofit/>
          </a:bodyPr>
          <a:lstStyle/>
          <a:p>
            <a:pPr algn="ctr"/>
            <a:r>
              <a:rPr lang="en-GB" sz="1000" baseline="0">
                <a:solidFill>
                  <a:srgbClr val="47505D"/>
                </a:solidFill>
                <a:latin typeface="Calibri" panose="020F0502020204030204" pitchFamily="34" charset="0"/>
                <a:cs typeface="Calibri" panose="020F0502020204030204" pitchFamily="34" charset="0"/>
              </a:rPr>
              <a:t>If pasting slides from an older presentation, make sure to select a Slide Master Layout that appears before the Slide Master Layout titled DO NOT USE MASTER SLIDES THAT APPEAR AFTER THIS. </a:t>
            </a:r>
          </a:p>
        </p:txBody>
      </p:sp>
      <p:grpSp>
        <p:nvGrpSpPr>
          <p:cNvPr id="12" name="Group 11">
            <a:extLst>
              <a:ext uri="{FF2B5EF4-FFF2-40B4-BE49-F238E27FC236}">
                <a16:creationId xmlns:a16="http://schemas.microsoft.com/office/drawing/2014/main" id="{36D5B47F-B9D3-4402-A2F1-5C192FEA1CFB}"/>
              </a:ext>
            </a:extLst>
          </p:cNvPr>
          <p:cNvGrpSpPr/>
          <p:nvPr userDrawn="1"/>
        </p:nvGrpSpPr>
        <p:grpSpPr>
          <a:xfrm>
            <a:off x="12431200" y="152485"/>
            <a:ext cx="971741" cy="2368319"/>
            <a:chOff x="12431200" y="152485"/>
            <a:chExt cx="971741" cy="2368319"/>
          </a:xfrm>
        </p:grpSpPr>
        <p:grpSp>
          <p:nvGrpSpPr>
            <p:cNvPr id="10" name="Group 9">
              <a:extLst>
                <a:ext uri="{FF2B5EF4-FFF2-40B4-BE49-F238E27FC236}">
                  <a16:creationId xmlns:a16="http://schemas.microsoft.com/office/drawing/2014/main" id="{B92DE5DC-44B8-4DC2-89B0-67644718409D}"/>
                </a:ext>
              </a:extLst>
            </p:cNvPr>
            <p:cNvGrpSpPr/>
            <p:nvPr userDrawn="1"/>
          </p:nvGrpSpPr>
          <p:grpSpPr>
            <a:xfrm>
              <a:off x="12431200" y="152485"/>
              <a:ext cx="971741" cy="1804040"/>
              <a:chOff x="12431200" y="152485"/>
              <a:chExt cx="971741" cy="1804040"/>
            </a:xfrm>
          </p:grpSpPr>
          <p:sp>
            <p:nvSpPr>
              <p:cNvPr id="39" name="Oval 38">
                <a:extLst>
                  <a:ext uri="{FF2B5EF4-FFF2-40B4-BE49-F238E27FC236}">
                    <a16:creationId xmlns:a16="http://schemas.microsoft.com/office/drawing/2014/main" id="{4114BBD1-32B3-4A81-A81A-219878F390C2}"/>
                  </a:ext>
                </a:extLst>
              </p:cNvPr>
              <p:cNvSpPr>
                <a:spLocks noChangeAspect="1"/>
              </p:cNvSpPr>
              <p:nvPr userDrawn="1"/>
            </p:nvSpPr>
            <p:spPr>
              <a:xfrm>
                <a:off x="12431200" y="1547042"/>
                <a:ext cx="409483" cy="409483"/>
              </a:xfrm>
              <a:prstGeom prst="ellipse">
                <a:avLst/>
              </a:prstGeom>
              <a:solidFill>
                <a:srgbClr val="C53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0" name="Oval 39">
                <a:extLst>
                  <a:ext uri="{FF2B5EF4-FFF2-40B4-BE49-F238E27FC236}">
                    <a16:creationId xmlns:a16="http://schemas.microsoft.com/office/drawing/2014/main" id="{B2D4FACB-6B09-40D4-B82D-47AC9E418240}"/>
                  </a:ext>
                </a:extLst>
              </p:cNvPr>
              <p:cNvSpPr>
                <a:spLocks noChangeAspect="1"/>
              </p:cNvSpPr>
              <p:nvPr userDrawn="1"/>
            </p:nvSpPr>
            <p:spPr>
              <a:xfrm>
                <a:off x="12431200" y="976700"/>
                <a:ext cx="409483" cy="409483"/>
              </a:xfrm>
              <a:prstGeom prst="ellipse">
                <a:avLst/>
              </a:prstGeom>
              <a:solidFill>
                <a:srgbClr val="6B04A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1" name="Oval 40">
                <a:extLst>
                  <a:ext uri="{FF2B5EF4-FFF2-40B4-BE49-F238E27FC236}">
                    <a16:creationId xmlns:a16="http://schemas.microsoft.com/office/drawing/2014/main" id="{043A6B03-1A9B-4124-B661-2E22029D38AD}"/>
                  </a:ext>
                </a:extLst>
              </p:cNvPr>
              <p:cNvSpPr>
                <a:spLocks noChangeAspect="1"/>
              </p:cNvSpPr>
              <p:nvPr userDrawn="1"/>
            </p:nvSpPr>
            <p:spPr>
              <a:xfrm>
                <a:off x="12431200" y="412421"/>
                <a:ext cx="409483" cy="409483"/>
              </a:xfrm>
              <a:prstGeom prst="ellipse">
                <a:avLst/>
              </a:prstGeom>
              <a:solidFill>
                <a:srgbClr val="3D115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2" name="Rectangle 41">
                <a:extLst>
                  <a:ext uri="{FF2B5EF4-FFF2-40B4-BE49-F238E27FC236}">
                    <a16:creationId xmlns:a16="http://schemas.microsoft.com/office/drawing/2014/main" id="{CFCB3697-B6FE-4E71-8350-80CA92856234}"/>
                  </a:ext>
                </a:extLst>
              </p:cNvPr>
              <p:cNvSpPr/>
              <p:nvPr userDrawn="1"/>
            </p:nvSpPr>
            <p:spPr>
              <a:xfrm>
                <a:off x="12431200" y="152485"/>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Primary Palette</a:t>
                </a:r>
              </a:p>
            </p:txBody>
          </p:sp>
          <p:sp>
            <p:nvSpPr>
              <p:cNvPr id="43" name="Oval 42">
                <a:extLst>
                  <a:ext uri="{FF2B5EF4-FFF2-40B4-BE49-F238E27FC236}">
                    <a16:creationId xmlns:a16="http://schemas.microsoft.com/office/drawing/2014/main" id="{E78B9E44-0154-4E70-AAA4-F04196A79427}"/>
                  </a:ext>
                </a:extLst>
              </p:cNvPr>
              <p:cNvSpPr>
                <a:spLocks noChangeAspect="1"/>
              </p:cNvSpPr>
              <p:nvPr userDrawn="1"/>
            </p:nvSpPr>
            <p:spPr>
              <a:xfrm>
                <a:off x="12914957" y="1547042"/>
                <a:ext cx="409483" cy="409483"/>
              </a:xfrm>
              <a:prstGeom prst="ellipse">
                <a:avLst/>
              </a:prstGeom>
              <a:solidFill>
                <a:srgbClr val="BECCD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4" name="Oval 43">
                <a:extLst>
                  <a:ext uri="{FF2B5EF4-FFF2-40B4-BE49-F238E27FC236}">
                    <a16:creationId xmlns:a16="http://schemas.microsoft.com/office/drawing/2014/main" id="{417E2AAF-D6B6-4B9C-90CD-6EAC7F909941}"/>
                  </a:ext>
                </a:extLst>
              </p:cNvPr>
              <p:cNvSpPr>
                <a:spLocks noChangeAspect="1"/>
              </p:cNvSpPr>
              <p:nvPr userDrawn="1"/>
            </p:nvSpPr>
            <p:spPr>
              <a:xfrm>
                <a:off x="12914957" y="976700"/>
                <a:ext cx="409483" cy="409483"/>
              </a:xfrm>
              <a:prstGeom prst="ellipse">
                <a:avLst/>
              </a:prstGeom>
              <a:solidFill>
                <a:srgbClr val="73829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sp>
            <p:nvSpPr>
              <p:cNvPr id="45" name="Oval 44">
                <a:extLst>
                  <a:ext uri="{FF2B5EF4-FFF2-40B4-BE49-F238E27FC236}">
                    <a16:creationId xmlns:a16="http://schemas.microsoft.com/office/drawing/2014/main" id="{924C8230-04D0-4E58-B87E-D622AD2A91C3}"/>
                  </a:ext>
                </a:extLst>
              </p:cNvPr>
              <p:cNvSpPr>
                <a:spLocks noChangeAspect="1"/>
              </p:cNvSpPr>
              <p:nvPr userDrawn="1"/>
            </p:nvSpPr>
            <p:spPr>
              <a:xfrm>
                <a:off x="12914957" y="412421"/>
                <a:ext cx="409483" cy="409483"/>
              </a:xfrm>
              <a:prstGeom prst="ellipse">
                <a:avLst/>
              </a:prstGeom>
              <a:solidFill>
                <a:srgbClr val="363D4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sp>
          <p:nvSpPr>
            <p:cNvPr id="46" name="Oval 45">
              <a:extLst>
                <a:ext uri="{FF2B5EF4-FFF2-40B4-BE49-F238E27FC236}">
                  <a16:creationId xmlns:a16="http://schemas.microsoft.com/office/drawing/2014/main" id="{39DE5D65-2ACE-44BB-A14A-FDC417EB8652}"/>
                </a:ext>
              </a:extLst>
            </p:cNvPr>
            <p:cNvSpPr>
              <a:spLocks noChangeAspect="1"/>
            </p:cNvSpPr>
            <p:nvPr userDrawn="1"/>
          </p:nvSpPr>
          <p:spPr>
            <a:xfrm>
              <a:off x="12914957" y="2111321"/>
              <a:ext cx="409483" cy="409483"/>
            </a:xfrm>
            <a:prstGeom prst="ellipse">
              <a:avLst/>
            </a:prstGeom>
            <a:solidFill>
              <a:srgbClr val="F7F3F3"/>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65000"/>
                  </a:schemeClr>
                </a:solidFill>
                <a:effectLst/>
                <a:uLnTx/>
                <a:uFillTx/>
                <a:latin typeface="Arial"/>
                <a:ea typeface="+mn-ea"/>
                <a:cs typeface="Calibri" panose="020F0502020204030204" pitchFamily="34" charset="0"/>
              </a:endParaRPr>
            </a:p>
          </p:txBody>
        </p:sp>
      </p:grpSp>
      <p:grpSp>
        <p:nvGrpSpPr>
          <p:cNvPr id="47" name="Group 46">
            <a:extLst>
              <a:ext uri="{FF2B5EF4-FFF2-40B4-BE49-F238E27FC236}">
                <a16:creationId xmlns:a16="http://schemas.microsoft.com/office/drawing/2014/main" id="{A8137048-32E2-481F-8998-6B9BF1E1ABAB}"/>
              </a:ext>
            </a:extLst>
          </p:cNvPr>
          <p:cNvGrpSpPr/>
          <p:nvPr userDrawn="1"/>
        </p:nvGrpSpPr>
        <p:grpSpPr>
          <a:xfrm>
            <a:off x="12431200" y="4770851"/>
            <a:ext cx="1376999" cy="1419507"/>
            <a:chOff x="12431200" y="4979663"/>
            <a:chExt cx="1376999" cy="1419507"/>
          </a:xfrm>
        </p:grpSpPr>
        <p:sp>
          <p:nvSpPr>
            <p:cNvPr id="50" name="Rectangle 49">
              <a:extLst>
                <a:ext uri="{FF2B5EF4-FFF2-40B4-BE49-F238E27FC236}">
                  <a16:creationId xmlns:a16="http://schemas.microsoft.com/office/drawing/2014/main" id="{33AAF3BB-E1C6-43E6-BF1D-2456D6C6092E}"/>
                </a:ext>
              </a:extLst>
            </p:cNvPr>
            <p:cNvSpPr/>
            <p:nvPr userDrawn="1"/>
          </p:nvSpPr>
          <p:spPr>
            <a:xfrm>
              <a:off x="12431200" y="4979663"/>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Highlight Colors</a:t>
              </a:r>
            </a:p>
          </p:txBody>
        </p:sp>
        <p:sp>
          <p:nvSpPr>
            <p:cNvPr id="53" name="Oval 52">
              <a:extLst>
                <a:ext uri="{FF2B5EF4-FFF2-40B4-BE49-F238E27FC236}">
                  <a16:creationId xmlns:a16="http://schemas.microsoft.com/office/drawing/2014/main" id="{81290B12-C1A7-42A2-BCCD-78550CEE9C2D}"/>
                </a:ext>
              </a:extLst>
            </p:cNvPr>
            <p:cNvSpPr>
              <a:spLocks noChangeAspect="1"/>
            </p:cNvSpPr>
            <p:nvPr userDrawn="1"/>
          </p:nvSpPr>
          <p:spPr>
            <a:xfrm>
              <a:off x="12431200" y="5420034"/>
              <a:ext cx="409483" cy="409483"/>
            </a:xfrm>
            <a:prstGeom prst="ellipse">
              <a:avLst/>
            </a:prstGeom>
            <a:solidFill>
              <a:srgbClr val="F7065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4" name="Oval 53">
              <a:extLst>
                <a:ext uri="{FF2B5EF4-FFF2-40B4-BE49-F238E27FC236}">
                  <a16:creationId xmlns:a16="http://schemas.microsoft.com/office/drawing/2014/main" id="{87DEF42E-2441-42CD-AA06-82A753AFA163}"/>
                </a:ext>
              </a:extLst>
            </p:cNvPr>
            <p:cNvSpPr>
              <a:spLocks noChangeAspect="1"/>
            </p:cNvSpPr>
            <p:nvPr userDrawn="1"/>
          </p:nvSpPr>
          <p:spPr>
            <a:xfrm>
              <a:off x="12431200" y="5989687"/>
              <a:ext cx="409483" cy="409483"/>
            </a:xfrm>
            <a:prstGeom prst="ellipse">
              <a:avLst/>
            </a:prstGeom>
            <a:solidFill>
              <a:srgbClr val="960A45"/>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55" name="Oval 54">
              <a:extLst>
                <a:ext uri="{FF2B5EF4-FFF2-40B4-BE49-F238E27FC236}">
                  <a16:creationId xmlns:a16="http://schemas.microsoft.com/office/drawing/2014/main" id="{28976E7E-5A09-4377-9605-144E8CC08DFE}"/>
                </a:ext>
              </a:extLst>
            </p:cNvPr>
            <p:cNvSpPr>
              <a:spLocks noChangeAspect="1"/>
            </p:cNvSpPr>
            <p:nvPr userDrawn="1"/>
          </p:nvSpPr>
          <p:spPr>
            <a:xfrm>
              <a:off x="12914957" y="5420034"/>
              <a:ext cx="409483" cy="409483"/>
            </a:xfrm>
            <a:prstGeom prst="ellipse">
              <a:avLst/>
            </a:prstGeom>
            <a:solidFill>
              <a:srgbClr val="FFBC0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5" name="Oval 64">
              <a:extLst>
                <a:ext uri="{FF2B5EF4-FFF2-40B4-BE49-F238E27FC236}">
                  <a16:creationId xmlns:a16="http://schemas.microsoft.com/office/drawing/2014/main" id="{6FFCC676-87A1-4C52-9A81-D01EBB5626D6}"/>
                </a:ext>
              </a:extLst>
            </p:cNvPr>
            <p:cNvSpPr>
              <a:spLocks noChangeAspect="1"/>
            </p:cNvSpPr>
            <p:nvPr userDrawn="1"/>
          </p:nvSpPr>
          <p:spPr>
            <a:xfrm>
              <a:off x="12914957" y="5989687"/>
              <a:ext cx="409483" cy="409483"/>
            </a:xfrm>
            <a:prstGeom prst="ellipse">
              <a:avLst/>
            </a:prstGeom>
            <a:solidFill>
              <a:srgbClr val="FA9614"/>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6" name="Oval 65">
              <a:extLst>
                <a:ext uri="{FF2B5EF4-FFF2-40B4-BE49-F238E27FC236}">
                  <a16:creationId xmlns:a16="http://schemas.microsoft.com/office/drawing/2014/main" id="{6B43BB85-F12B-48CC-94D1-A8C178CF97D2}"/>
                </a:ext>
              </a:extLst>
            </p:cNvPr>
            <p:cNvSpPr>
              <a:spLocks noChangeAspect="1"/>
            </p:cNvSpPr>
            <p:nvPr userDrawn="1"/>
          </p:nvSpPr>
          <p:spPr>
            <a:xfrm>
              <a:off x="13398716" y="5420034"/>
              <a:ext cx="409483" cy="409483"/>
            </a:xfrm>
            <a:prstGeom prst="ellipse">
              <a:avLst/>
            </a:prstGeom>
            <a:solidFill>
              <a:srgbClr val="FF6C1A"/>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67" name="Oval 66">
              <a:extLst>
                <a:ext uri="{FF2B5EF4-FFF2-40B4-BE49-F238E27FC236}">
                  <a16:creationId xmlns:a16="http://schemas.microsoft.com/office/drawing/2014/main" id="{6F9D00FA-E17F-4128-B03A-0E700D6FB261}"/>
                </a:ext>
              </a:extLst>
            </p:cNvPr>
            <p:cNvSpPr>
              <a:spLocks noChangeAspect="1"/>
            </p:cNvSpPr>
            <p:nvPr userDrawn="1"/>
          </p:nvSpPr>
          <p:spPr>
            <a:xfrm>
              <a:off x="13398716" y="5989687"/>
              <a:ext cx="409483" cy="409483"/>
            </a:xfrm>
            <a:prstGeom prst="ellipse">
              <a:avLst/>
            </a:prstGeom>
            <a:solidFill>
              <a:srgbClr val="DB2F28"/>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grpSp>
        <p:nvGrpSpPr>
          <p:cNvPr id="68" name="Group 67">
            <a:extLst>
              <a:ext uri="{FF2B5EF4-FFF2-40B4-BE49-F238E27FC236}">
                <a16:creationId xmlns:a16="http://schemas.microsoft.com/office/drawing/2014/main" id="{AE482B01-D6A8-4872-B3E1-E8C565B9D0A6}"/>
              </a:ext>
            </a:extLst>
          </p:cNvPr>
          <p:cNvGrpSpPr/>
          <p:nvPr userDrawn="1"/>
        </p:nvGrpSpPr>
        <p:grpSpPr>
          <a:xfrm>
            <a:off x="12431200" y="2675600"/>
            <a:ext cx="971741" cy="1940780"/>
            <a:chOff x="12431200" y="2678506"/>
            <a:chExt cx="971741" cy="1940780"/>
          </a:xfrm>
        </p:grpSpPr>
        <p:sp>
          <p:nvSpPr>
            <p:cNvPr id="69" name="Rectangle 68">
              <a:extLst>
                <a:ext uri="{FF2B5EF4-FFF2-40B4-BE49-F238E27FC236}">
                  <a16:creationId xmlns:a16="http://schemas.microsoft.com/office/drawing/2014/main" id="{C147D5EC-5155-4A19-865A-8297CD975855}"/>
                </a:ext>
              </a:extLst>
            </p:cNvPr>
            <p:cNvSpPr/>
            <p:nvPr userDrawn="1"/>
          </p:nvSpPr>
          <p:spPr>
            <a:xfrm>
              <a:off x="12431200" y="2678506"/>
              <a:ext cx="971741" cy="178053"/>
            </a:xfrm>
            <a:prstGeom prst="rect">
              <a:avLst/>
            </a:prstGeom>
          </p:spPr>
          <p:txBody>
            <a:bodyPr vert="horz" wrap="square" lIns="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chemeClr val="bg1">
                      <a:lumMod val="50000"/>
                    </a:schemeClr>
                  </a:solidFill>
                  <a:effectLst/>
                  <a:uLnTx/>
                  <a:uFillTx/>
                  <a:cs typeface="Calibri" panose="020F0502020204030204" pitchFamily="34" charset="0"/>
                </a:rPr>
                <a:t>Secondary Colors</a:t>
              </a:r>
            </a:p>
          </p:txBody>
        </p:sp>
        <p:sp>
          <p:nvSpPr>
            <p:cNvPr id="70" name="Oval 69">
              <a:extLst>
                <a:ext uri="{FF2B5EF4-FFF2-40B4-BE49-F238E27FC236}">
                  <a16:creationId xmlns:a16="http://schemas.microsoft.com/office/drawing/2014/main" id="{B30F2FDF-1B12-4221-B20B-FF795B303FDF}"/>
                </a:ext>
              </a:extLst>
            </p:cNvPr>
            <p:cNvSpPr>
              <a:spLocks noChangeAspect="1"/>
            </p:cNvSpPr>
            <p:nvPr userDrawn="1"/>
          </p:nvSpPr>
          <p:spPr>
            <a:xfrm>
              <a:off x="12431200" y="3645524"/>
              <a:ext cx="409483" cy="409483"/>
            </a:xfrm>
            <a:prstGeom prst="ellipse">
              <a:avLst/>
            </a:prstGeom>
            <a:solidFill>
              <a:srgbClr val="4D5EE0"/>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1" name="Oval 70">
              <a:extLst>
                <a:ext uri="{FF2B5EF4-FFF2-40B4-BE49-F238E27FC236}">
                  <a16:creationId xmlns:a16="http://schemas.microsoft.com/office/drawing/2014/main" id="{0482D27A-07B4-47A3-A511-995129AFC51C}"/>
                </a:ext>
              </a:extLst>
            </p:cNvPr>
            <p:cNvSpPr>
              <a:spLocks noChangeAspect="1"/>
            </p:cNvSpPr>
            <p:nvPr userDrawn="1"/>
          </p:nvSpPr>
          <p:spPr>
            <a:xfrm>
              <a:off x="12431200" y="3081245"/>
              <a:ext cx="409483" cy="409483"/>
            </a:xfrm>
            <a:prstGeom prst="ellipse">
              <a:avLst/>
            </a:prstGeom>
            <a:solidFill>
              <a:srgbClr val="3B20C2"/>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2" name="Oval 71">
              <a:extLst>
                <a:ext uri="{FF2B5EF4-FFF2-40B4-BE49-F238E27FC236}">
                  <a16:creationId xmlns:a16="http://schemas.microsoft.com/office/drawing/2014/main" id="{16EAF9EE-2C1D-4E62-895D-9C8187604CA6}"/>
                </a:ext>
              </a:extLst>
            </p:cNvPr>
            <p:cNvSpPr>
              <a:spLocks noChangeAspect="1"/>
            </p:cNvSpPr>
            <p:nvPr userDrawn="1"/>
          </p:nvSpPr>
          <p:spPr>
            <a:xfrm>
              <a:off x="12914957" y="3645524"/>
              <a:ext cx="409483" cy="409483"/>
            </a:xfrm>
            <a:prstGeom prst="ellipse">
              <a:avLst/>
            </a:prstGeom>
            <a:solidFill>
              <a:srgbClr val="30B887"/>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3" name="Oval 72">
              <a:extLst>
                <a:ext uri="{FF2B5EF4-FFF2-40B4-BE49-F238E27FC236}">
                  <a16:creationId xmlns:a16="http://schemas.microsoft.com/office/drawing/2014/main" id="{9EB48C88-82C2-4761-B294-A4E8BF2C7DB9}"/>
                </a:ext>
              </a:extLst>
            </p:cNvPr>
            <p:cNvSpPr>
              <a:spLocks noChangeAspect="1"/>
            </p:cNvSpPr>
            <p:nvPr userDrawn="1"/>
          </p:nvSpPr>
          <p:spPr>
            <a:xfrm>
              <a:off x="12914957" y="3081245"/>
              <a:ext cx="409483" cy="409483"/>
            </a:xfrm>
            <a:prstGeom prst="ellipse">
              <a:avLst/>
            </a:prstGeom>
            <a:solidFill>
              <a:srgbClr val="0D9066"/>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4" name="Oval 73">
              <a:extLst>
                <a:ext uri="{FF2B5EF4-FFF2-40B4-BE49-F238E27FC236}">
                  <a16:creationId xmlns:a16="http://schemas.microsoft.com/office/drawing/2014/main" id="{01B1662A-83CC-4EE4-8FBF-856AEF51865E}"/>
                </a:ext>
              </a:extLst>
            </p:cNvPr>
            <p:cNvSpPr>
              <a:spLocks noChangeAspect="1"/>
            </p:cNvSpPr>
            <p:nvPr userDrawn="1"/>
          </p:nvSpPr>
          <p:spPr>
            <a:xfrm>
              <a:off x="12431200" y="4209803"/>
              <a:ext cx="409483" cy="409483"/>
            </a:xfrm>
            <a:prstGeom prst="ellipse">
              <a:avLst/>
            </a:prstGeom>
            <a:solidFill>
              <a:srgbClr val="94B0FF"/>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sp>
          <p:nvSpPr>
            <p:cNvPr id="75" name="Oval 74">
              <a:extLst>
                <a:ext uri="{FF2B5EF4-FFF2-40B4-BE49-F238E27FC236}">
                  <a16:creationId xmlns:a16="http://schemas.microsoft.com/office/drawing/2014/main" id="{236C5883-BCAE-44A6-B0FC-E92D095FDE5F}"/>
                </a:ext>
              </a:extLst>
            </p:cNvPr>
            <p:cNvSpPr>
              <a:spLocks noChangeAspect="1"/>
            </p:cNvSpPr>
            <p:nvPr userDrawn="1"/>
          </p:nvSpPr>
          <p:spPr>
            <a:xfrm>
              <a:off x="12914957" y="4209803"/>
              <a:ext cx="409483" cy="409483"/>
            </a:xfrm>
            <a:prstGeom prst="ellipse">
              <a:avLst/>
            </a:prstGeom>
            <a:solidFill>
              <a:srgbClr val="4FD4A1"/>
            </a:solidFill>
            <a:ln w="12700" cap="flat" cmpd="sng" algn="ctr">
              <a:noFill/>
              <a:prstDash val="solid"/>
              <a:miter lim="800000"/>
            </a:ln>
            <a:effectLst/>
          </p:spPr>
          <p:txBody>
            <a:bodyPr vert="horz" wrap="square" rtlCol="0" anchor="t" anchorCtr="0">
              <a:no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lumMod val="50000"/>
                  </a:schemeClr>
                </a:solidFill>
                <a:effectLst/>
                <a:uLnTx/>
                <a:uFillTx/>
                <a:latin typeface="Arial"/>
                <a:ea typeface="+mn-ea"/>
                <a:cs typeface="Calibri" panose="020F0502020204030204" pitchFamily="34" charset="0"/>
              </a:endParaRPr>
            </a:p>
          </p:txBody>
        </p:sp>
      </p:grpSp>
      <p:sp>
        <p:nvSpPr>
          <p:cNvPr id="76" name="TextBox 75">
            <a:extLst>
              <a:ext uri="{FF2B5EF4-FFF2-40B4-BE49-F238E27FC236}">
                <a16:creationId xmlns:a16="http://schemas.microsoft.com/office/drawing/2014/main" id="{5B3B9233-E36B-4E49-9AF7-44DEDA1F76E3}"/>
              </a:ext>
            </a:extLst>
          </p:cNvPr>
          <p:cNvSpPr txBox="1"/>
          <p:nvPr userDrawn="1"/>
        </p:nvSpPr>
        <p:spPr>
          <a:xfrm>
            <a:off x="13716402" y="133067"/>
            <a:ext cx="1705838" cy="4570482"/>
          </a:xfrm>
          <a:prstGeom prst="rect">
            <a:avLst/>
          </a:prstGeom>
          <a:noFill/>
        </p:spPr>
        <p:txBody>
          <a:bodyPr wrap="square" rtlCol="0">
            <a:spAutoFit/>
          </a:bodyPr>
          <a:lstStyle/>
          <a:p>
            <a:pPr>
              <a:spcAft>
                <a:spcPts val="600"/>
              </a:spcAft>
            </a:pPr>
            <a:r>
              <a:rPr lang="en-US" sz="900" b="1" i="0" u="none" strike="noStrike" kern="1200">
                <a:solidFill>
                  <a:schemeClr val="bg1">
                    <a:lumMod val="50000"/>
                  </a:schemeClr>
                </a:solidFill>
                <a:effectLst/>
                <a:latin typeface="+mn-lt"/>
                <a:ea typeface="+mn-ea"/>
                <a:cs typeface="+mn-cs"/>
              </a:rPr>
              <a:t>Change the color of a shape </a:t>
            </a:r>
            <a:br>
              <a:rPr lang="en-US" sz="900" b="1" i="0" u="none" strike="noStrike" kern="1200">
                <a:solidFill>
                  <a:schemeClr val="bg1">
                    <a:lumMod val="50000"/>
                  </a:schemeClr>
                </a:solidFill>
                <a:effectLst/>
                <a:latin typeface="+mn-lt"/>
                <a:ea typeface="+mn-ea"/>
                <a:cs typeface="+mn-cs"/>
              </a:rPr>
            </a:br>
            <a:r>
              <a:rPr lang="en-US" sz="900" b="1" i="0" u="none" strike="noStrike" kern="1200">
                <a:solidFill>
                  <a:schemeClr val="bg1">
                    <a:lumMod val="50000"/>
                  </a:schemeClr>
                </a:solidFill>
                <a:effectLst/>
                <a:latin typeface="+mn-lt"/>
                <a:ea typeface="+mn-ea"/>
                <a:cs typeface="+mn-cs"/>
              </a:rPr>
              <a:t>or text</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Select the shape or text you want to assign a new color to. (To select multiple objects, press Ctrl and then click the shapes.) </a:t>
            </a:r>
          </a:p>
          <a:p>
            <a:pPr marL="228600" indent="-228600">
              <a:spcAft>
                <a:spcPts val="600"/>
              </a:spcAft>
              <a:buFont typeface="+mj-lt"/>
              <a:buAutoNum type="arabicPeriod"/>
            </a:pPr>
            <a:r>
              <a:rPr lang="en-US" sz="900" b="0" i="0" u="none" strike="noStrike" kern="1200">
                <a:solidFill>
                  <a:schemeClr val="bg1">
                    <a:lumMod val="50000"/>
                  </a:schemeClr>
                </a:solidFill>
                <a:effectLst/>
                <a:latin typeface="+mn-lt"/>
                <a:ea typeface="+mn-ea"/>
                <a:cs typeface="+mn-cs"/>
              </a:rPr>
              <a:t>On the Format or Shape Format tab, select Shape Fill (if you're coloring a shape) or Text Fill (if you're coloring text).</a:t>
            </a:r>
            <a:br>
              <a:rPr lang="en-US" sz="900" b="0" i="0" u="none" strike="noStrike" kern="1200">
                <a:solidFill>
                  <a:schemeClr val="bg1">
                    <a:lumMod val="50000"/>
                  </a:schemeClr>
                </a:solidFill>
                <a:effectLst/>
                <a:latin typeface="+mn-lt"/>
                <a:ea typeface="+mn-ea"/>
                <a:cs typeface="+mn-cs"/>
              </a:rPr>
            </a:br>
            <a:br>
              <a:rPr lang="en-US" sz="900" b="0" i="0" u="none" strike="noStrike" kern="1200">
                <a:solidFill>
                  <a:schemeClr val="bg1">
                    <a:lumMod val="50000"/>
                  </a:schemeClr>
                </a:solidFill>
                <a:effectLst/>
                <a:latin typeface="+mn-lt"/>
                <a:ea typeface="+mn-ea"/>
                <a:cs typeface="+mn-cs"/>
              </a:rPr>
            </a:br>
            <a:r>
              <a:rPr lang="en-US" sz="900" b="0" i="0" u="none" strike="noStrike" kern="1200">
                <a:solidFill>
                  <a:schemeClr val="bg1">
                    <a:lumMod val="50000"/>
                  </a:schemeClr>
                </a:solidFill>
                <a:effectLst/>
                <a:latin typeface="+mn-lt"/>
                <a:ea typeface="+mn-ea"/>
                <a:cs typeface="+mn-cs"/>
              </a:rPr>
              <a:t>The mouse pointer turns into an eyedropper tool</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a:solidFill>
                  <a:schemeClr val="bg1">
                    <a:lumMod val="50000"/>
                  </a:schemeClr>
                </a:solidFill>
                <a:effectLst/>
                <a:latin typeface="Segoe UI"/>
              </a:rPr>
              <a:t>As you move your pointer around onscreen, a live preview of the color you're pointing at appears. Hover or pause on a color to see its RGB (Red Green Blue) color coordinates.</a:t>
            </a:r>
          </a:p>
          <a:p>
            <a:pPr marL="228600" marR="0" indent="-228600" algn="l" defTabSz="457200" rtl="0" eaLnBrk="1" fontAlgn="auto" latinLnBrk="0" hangingPunct="1">
              <a:lnSpc>
                <a:spcPct val="100000"/>
              </a:lnSpc>
              <a:spcBef>
                <a:spcPts val="0"/>
              </a:spcBef>
              <a:spcAft>
                <a:spcPts val="600"/>
              </a:spcAft>
              <a:buClrTx/>
              <a:buSzTx/>
              <a:buFont typeface="+mj-lt"/>
              <a:buAutoNum type="arabicPeriod"/>
              <a:tabLst/>
              <a:defRPr/>
            </a:pPr>
            <a:r>
              <a:rPr lang="en-US" sz="900" b="0" i="0" u="none" strike="noStrike" kern="1200">
                <a:solidFill>
                  <a:schemeClr val="bg1">
                    <a:lumMod val="50000"/>
                  </a:schemeClr>
                </a:solidFill>
                <a:effectLst/>
                <a:latin typeface="+mn-lt"/>
                <a:ea typeface="+mn-ea"/>
                <a:cs typeface="+mn-cs"/>
              </a:rPr>
              <a:t>Using the eyedropper, click the color you want to match; it's immediately applied to the selected shape or object.</a:t>
            </a:r>
          </a:p>
          <a:p>
            <a:pPr marL="228600" indent="-228600">
              <a:spcAft>
                <a:spcPts val="600"/>
              </a:spcAft>
              <a:buFont typeface="+mj-lt"/>
              <a:buAutoNum type="arabicPeriod"/>
            </a:pPr>
            <a:endParaRPr lang="en-US" sz="900" b="0" i="0" u="none" strike="noStrike" kern="1200">
              <a:solidFill>
                <a:schemeClr val="bg1">
                  <a:lumMod val="50000"/>
                </a:schemeClr>
              </a:solidFill>
              <a:effectLst/>
              <a:latin typeface="+mn-lt"/>
              <a:ea typeface="+mn-ea"/>
              <a:cs typeface="+mn-cs"/>
            </a:endParaRPr>
          </a:p>
          <a:p>
            <a:pPr>
              <a:spcAft>
                <a:spcPts val="600"/>
              </a:spcAft>
            </a:pPr>
            <a:endParaRPr lang="en-US" sz="900">
              <a:solidFill>
                <a:schemeClr val="bg1">
                  <a:lumMod val="50000"/>
                </a:schemeClr>
              </a:solidFill>
            </a:endParaRPr>
          </a:p>
        </p:txBody>
      </p:sp>
      <p:pic>
        <p:nvPicPr>
          <p:cNvPr id="77" name="Picture 76">
            <a:extLst>
              <a:ext uri="{FF2B5EF4-FFF2-40B4-BE49-F238E27FC236}">
                <a16:creationId xmlns:a16="http://schemas.microsoft.com/office/drawing/2014/main" id="{37E5A4B6-43AF-4D64-86D9-28723B4C4276}"/>
              </a:ext>
            </a:extLst>
          </p:cNvPr>
          <p:cNvPicPr>
            <a:picLocks noChangeAspect="1"/>
          </p:cNvPicPr>
          <p:nvPr userDrawn="1"/>
        </p:nvPicPr>
        <p:blipFill>
          <a:blip r:embed="rId5"/>
          <a:stretch>
            <a:fillRect/>
          </a:stretch>
        </p:blipFill>
        <p:spPr>
          <a:xfrm>
            <a:off x="14012244" y="4384548"/>
            <a:ext cx="1088171" cy="1611330"/>
          </a:xfrm>
          <a:prstGeom prst="rect">
            <a:avLst/>
          </a:prstGeom>
        </p:spPr>
      </p:pic>
    </p:spTree>
    <p:custDataLst>
      <p:tags r:id="rId3"/>
    </p:custDataLst>
    <p:extLst>
      <p:ext uri="{BB962C8B-B14F-4D97-AF65-F5344CB8AC3E}">
        <p14:creationId xmlns:p14="http://schemas.microsoft.com/office/powerpoint/2010/main" val="465282849"/>
      </p:ext>
    </p:extLst>
  </p:cSld>
  <p:clrMap bg1="lt1" tx1="dk1" bg2="lt2" tx2="dk2" accent1="accent1" accent2="accent2" accent3="accent3" accent4="accent4" accent5="accent5" accent6="accent6" hlink="hlink" folHlink="folHlink"/>
  <p:sldLayoutIdLst>
    <p:sldLayoutId id="2147484211" r:id="rId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dt="0"/>
  <p:txStyles>
    <p:titleStyle>
      <a:lvl1pPr algn="l" defTabSz="914400" rtl="0" eaLnBrk="1" latinLnBrk="0" hangingPunct="1">
        <a:lnSpc>
          <a:spcPct val="75000"/>
        </a:lnSpc>
        <a:spcBef>
          <a:spcPct val="0"/>
        </a:spcBef>
        <a:buNone/>
        <a:defRPr sz="3400" b="0" kern="1200" cap="none" baseline="0">
          <a:solidFill>
            <a:schemeClr val="tx2"/>
          </a:solidFill>
          <a:latin typeface="+mj-lt"/>
          <a:ea typeface="+mj-ea"/>
          <a:cs typeface="Calibri" panose="020F0502020204030204" pitchFamily="34" charset="0"/>
        </a:defRPr>
      </a:lvl1pPr>
    </p:titleStyle>
    <p:bodyStyle>
      <a:lvl1pPr marL="1828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800" kern="120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16">
          <p15:clr>
            <a:srgbClr val="F26B43"/>
          </p15:clr>
        </p15:guide>
        <p15:guide id="2" pos="7296">
          <p15:clr>
            <a:srgbClr val="F26B43"/>
          </p15:clr>
        </p15:guide>
        <p15:guide id="3" pos="384">
          <p15:clr>
            <a:srgbClr val="F26B43"/>
          </p15:clr>
        </p15:guide>
        <p15:guide id="4" orient="horz" pos="408">
          <p15:clr>
            <a:srgbClr val="F26B43"/>
          </p15:clr>
        </p15:guide>
        <p15:guide id="5" orient="horz" pos="792">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9.xml"/><Relationship Id="rId1" Type="http://schemas.openxmlformats.org/officeDocument/2006/relationships/tags" Target="../tags/tag6.xml"/><Relationship Id="rId5" Type="http://schemas.openxmlformats.org/officeDocument/2006/relationships/hyperlink" Target="https://www.aveva.com/en/perspectives/presentations/2024/driving-green-hydrogen-innovation-through-digital-transformation---protium-s-journey-with-aveva/"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Placeholder 20">
            <a:extLst>
              <a:ext uri="{FF2B5EF4-FFF2-40B4-BE49-F238E27FC236}">
                <a16:creationId xmlns:a16="http://schemas.microsoft.com/office/drawing/2014/main" id="{94611410-E09D-2A42-0FBF-3F32EA7619DF}"/>
              </a:ext>
            </a:extLst>
          </p:cNvPr>
          <p:cNvPicPr>
            <a:picLocks noGrp="1" noChangeAspect="1"/>
          </p:cNvPicPr>
          <p:nvPr>
            <p:ph type="pic" sz="quarter" idx="16"/>
          </p:nvPr>
        </p:nvPicPr>
        <p:blipFill>
          <a:blip r:embed="rId4"/>
          <a:srcRect l="32211" r="28049" b="9481"/>
          <a:stretch/>
        </p:blipFill>
        <p:spPr>
          <a:xfrm>
            <a:off x="7620000" y="0"/>
            <a:ext cx="4572000" cy="6858000"/>
          </a:xfrm>
          <a:prstGeom prst="rect">
            <a:avLst/>
          </a:prstGeom>
        </p:spPr>
      </p:pic>
      <p:sp>
        <p:nvSpPr>
          <p:cNvPr id="9" name="Rectangle 8">
            <a:extLst>
              <a:ext uri="{FF2B5EF4-FFF2-40B4-BE49-F238E27FC236}">
                <a16:creationId xmlns:a16="http://schemas.microsoft.com/office/drawing/2014/main" id="{515F9F78-964F-F857-B0DE-A3519E38D02D}"/>
              </a:ext>
            </a:extLst>
          </p:cNvPr>
          <p:cNvSpPr/>
          <p:nvPr/>
        </p:nvSpPr>
        <p:spPr>
          <a:xfrm>
            <a:off x="7600296" y="0"/>
            <a:ext cx="4572000" cy="6858000"/>
          </a:xfrm>
          <a:prstGeom prst="rect">
            <a:avLst/>
          </a:prstGeom>
          <a:gradFill>
            <a:gsLst>
              <a:gs pos="11000">
                <a:schemeClr val="tx2">
                  <a:alpha val="15000"/>
                </a:schemeClr>
              </a:gs>
              <a:gs pos="100000">
                <a:schemeClr val="accent1">
                  <a:alpha val="1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tIns="64008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Text Placeholder 2">
            <a:extLst>
              <a:ext uri="{FF2B5EF4-FFF2-40B4-BE49-F238E27FC236}">
                <a16:creationId xmlns:a16="http://schemas.microsoft.com/office/drawing/2014/main" id="{47383849-4D94-126F-BF74-2D992E8D025D}"/>
              </a:ext>
            </a:extLst>
          </p:cNvPr>
          <p:cNvSpPr>
            <a:spLocks noGrp="1"/>
          </p:cNvSpPr>
          <p:nvPr>
            <p:ph type="body" sz="quarter" idx="14"/>
          </p:nvPr>
        </p:nvSpPr>
        <p:spPr>
          <a:xfrm>
            <a:off x="603854" y="539497"/>
            <a:ext cx="4572000" cy="185631"/>
          </a:xfrm>
        </p:spPr>
        <p:txBody>
          <a:bodyPr/>
          <a:lstStyle/>
          <a:p>
            <a:r>
              <a:rPr lang="pt-PT" dirty="0"/>
              <a:t>RENEWABLES | UNITED KINGDOM</a:t>
            </a:r>
            <a:endParaRPr lang="en-US" dirty="0"/>
          </a:p>
        </p:txBody>
      </p:sp>
      <p:sp>
        <p:nvSpPr>
          <p:cNvPr id="13" name="TextBox 12">
            <a:extLst>
              <a:ext uri="{FF2B5EF4-FFF2-40B4-BE49-F238E27FC236}">
                <a16:creationId xmlns:a16="http://schemas.microsoft.com/office/drawing/2014/main" id="{147386E9-1E6F-4974-A70D-AA21F004A3A3}"/>
              </a:ext>
            </a:extLst>
          </p:cNvPr>
          <p:cNvSpPr txBox="1"/>
          <p:nvPr/>
        </p:nvSpPr>
        <p:spPr>
          <a:xfrm>
            <a:off x="-4197538" y="-340336"/>
            <a:ext cx="3201814" cy="224677"/>
          </a:xfrm>
          <a:prstGeom prst="rect">
            <a:avLst/>
          </a:prstGeom>
          <a:solidFill>
            <a:schemeClr val="tx1">
              <a:lumMod val="50000"/>
              <a:lumOff val="50000"/>
            </a:schemeClr>
          </a:solidFill>
        </p:spPr>
        <p:txBody>
          <a:bodyPr wrap="square" lIns="91440" tIns="27432" bIns="27432">
            <a:spAutoFit/>
          </a:bodyPr>
          <a:lstStyle/>
          <a:p>
            <a:pPr marL="171443" marR="0" lvl="0" indent="-171443" algn="l" defTabSz="457182"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a:ln>
                  <a:noFill/>
                </a:ln>
                <a:solidFill>
                  <a:srgbClr val="FFFFFF"/>
                </a:solidFill>
                <a:effectLst/>
                <a:uLnTx/>
                <a:uFillTx/>
                <a:latin typeface="Calibri"/>
                <a:ea typeface="+mn-ea"/>
                <a:cs typeface="Calibri"/>
                <a:sym typeface="Arial"/>
              </a:rPr>
              <a:t>Place this purple overlay over the image on the right.</a:t>
            </a:r>
            <a:endParaRPr kumimoji="0" lang="en-US" sz="1100" b="0" i="0" u="none" strike="noStrike" kern="1200" cap="none" spc="0" normalizeH="0" baseline="0" noProof="0">
              <a:ln>
                <a:noFill/>
              </a:ln>
              <a:solidFill>
                <a:srgbClr val="FFFFFF"/>
              </a:solidFill>
              <a:effectLst/>
              <a:uLnTx/>
              <a:uFillTx/>
              <a:latin typeface="Calibri"/>
              <a:ea typeface="+mn-ea"/>
              <a:cs typeface="Arial"/>
              <a:sym typeface="Arial"/>
            </a:endParaRPr>
          </a:p>
        </p:txBody>
      </p:sp>
      <p:sp>
        <p:nvSpPr>
          <p:cNvPr id="24" name="Text Placeholder 7">
            <a:extLst>
              <a:ext uri="{FF2B5EF4-FFF2-40B4-BE49-F238E27FC236}">
                <a16:creationId xmlns:a16="http://schemas.microsoft.com/office/drawing/2014/main" id="{76EEDFDB-BCCE-C2ED-39C6-2CD222029B4E}"/>
              </a:ext>
            </a:extLst>
          </p:cNvPr>
          <p:cNvSpPr txBox="1">
            <a:spLocks/>
          </p:cNvSpPr>
          <p:nvPr/>
        </p:nvSpPr>
        <p:spPr>
          <a:xfrm>
            <a:off x="612647" y="777240"/>
            <a:ext cx="7108909" cy="1249778"/>
          </a:xfrm>
          <a:prstGeom prst="rect">
            <a:avLst/>
          </a:prstGeom>
        </p:spPr>
        <p:txBody>
          <a:bodyPr lIns="0">
            <a:noAutofit/>
          </a:bodyPr>
          <a:lstStyle>
            <a:lvl1pPr marL="18288" indent="0" algn="l" defTabSz="914400" rtl="0" eaLnBrk="1" latinLnBrk="0" hangingPunct="1">
              <a:lnSpc>
                <a:spcPct val="95000"/>
              </a:lnSpc>
              <a:spcBef>
                <a:spcPts val="800"/>
              </a:spcBef>
              <a:spcAft>
                <a:spcPts val="0"/>
              </a:spcAft>
              <a:buClr>
                <a:srgbClr val="F70656"/>
              </a:buClr>
              <a:buSzPct val="100000"/>
              <a:buFont typeface="Arial" panose="020B0604020202020204" pitchFamily="34" charset="0"/>
              <a:buNone/>
              <a:defRPr sz="2600" b="0" kern="1200" cap="none" spc="0" baseline="0">
                <a:solidFill>
                  <a:schemeClr val="tx2"/>
                </a:solidFill>
                <a:latin typeface="+mj-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 marR="0" lvl="0" indent="0" algn="l" defTabSz="914363" rtl="0" eaLnBrk="1" fontAlgn="auto" latinLnBrk="0" hangingPunct="1">
              <a:lnSpc>
                <a:spcPct val="95000"/>
              </a:lnSpc>
              <a:spcBef>
                <a:spcPts val="800"/>
              </a:spcBef>
              <a:spcAft>
                <a:spcPts val="0"/>
              </a:spcAft>
              <a:buClr>
                <a:srgbClr val="F70656"/>
              </a:buClr>
              <a:buSzPct val="100000"/>
              <a:buFont typeface="Arial" panose="020B0604020202020204" pitchFamily="34" charset="0"/>
              <a:buNone/>
              <a:tabLst/>
              <a:defRPr/>
            </a:pPr>
            <a:r>
              <a:rPr kumimoji="0" lang="en-GB" sz="2600" b="0" i="0" u="none" strike="noStrike" kern="1200" cap="none" spc="0" normalizeH="0" baseline="0" noProof="0" dirty="0">
                <a:ln>
                  <a:noFill/>
                </a:ln>
                <a:solidFill>
                  <a:srgbClr val="3D1152"/>
                </a:solidFill>
                <a:effectLst/>
                <a:uLnTx/>
                <a:uFillTx/>
                <a:latin typeface="Calibri Light"/>
                <a:ea typeface="+mn-ea"/>
                <a:cs typeface="Calibri" panose="020F0502020204030204" pitchFamily="34" charset="0"/>
                <a:sym typeface="Arial"/>
              </a:rPr>
              <a:t>Protium’s path to operational </a:t>
            </a:r>
            <a:r>
              <a:rPr lang="en-GB" dirty="0">
                <a:solidFill>
                  <a:srgbClr val="3D1152"/>
                </a:solidFill>
                <a:latin typeface="Calibri Light"/>
                <a:sym typeface="Arial"/>
              </a:rPr>
              <a:t>e</a:t>
            </a:r>
            <a:r>
              <a:rPr kumimoji="0" lang="en-GB" sz="2600" b="0" i="0" u="none" strike="noStrike" kern="1200" cap="none" spc="0" normalizeH="0" baseline="0" noProof="0" dirty="0" err="1">
                <a:ln>
                  <a:noFill/>
                </a:ln>
                <a:solidFill>
                  <a:srgbClr val="3D1152"/>
                </a:solidFill>
                <a:effectLst/>
                <a:uLnTx/>
                <a:uFillTx/>
                <a:latin typeface="Calibri Light"/>
                <a:ea typeface="+mn-ea"/>
                <a:cs typeface="Calibri" panose="020F0502020204030204" pitchFamily="34" charset="0"/>
                <a:sym typeface="Arial"/>
              </a:rPr>
              <a:t>xcellence</a:t>
            </a:r>
            <a:r>
              <a:rPr kumimoji="0" lang="en-GB" sz="2600" b="0" i="0" u="none" strike="noStrike" kern="1200" cap="none" spc="0" normalizeH="0" baseline="0" noProof="0" dirty="0">
                <a:ln>
                  <a:noFill/>
                </a:ln>
                <a:solidFill>
                  <a:srgbClr val="3D1152"/>
                </a:solidFill>
                <a:effectLst/>
                <a:uLnTx/>
                <a:uFillTx/>
                <a:latin typeface="Calibri Light"/>
                <a:ea typeface="+mn-ea"/>
                <a:cs typeface="Calibri" panose="020F0502020204030204" pitchFamily="34" charset="0"/>
                <a:sym typeface="Arial"/>
              </a:rPr>
              <a:t> and sustainability</a:t>
            </a:r>
          </a:p>
        </p:txBody>
      </p:sp>
      <p:sp>
        <p:nvSpPr>
          <p:cNvPr id="39" name="Text Placeholder 7">
            <a:extLst>
              <a:ext uri="{FF2B5EF4-FFF2-40B4-BE49-F238E27FC236}">
                <a16:creationId xmlns:a16="http://schemas.microsoft.com/office/drawing/2014/main" id="{37F44028-68ED-7C5D-3C22-A749F4664F9C}"/>
              </a:ext>
            </a:extLst>
          </p:cNvPr>
          <p:cNvSpPr txBox="1">
            <a:spLocks/>
          </p:cNvSpPr>
          <p:nvPr/>
        </p:nvSpPr>
        <p:spPr>
          <a:xfrm>
            <a:off x="612646" y="1872750"/>
            <a:ext cx="6876000" cy="1590942"/>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Operational complexity: Scaling hydrogen production required efficient management of complex processes and assets across multiple projects (Pioneer 1 &amp; 2).</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Data integration and </a:t>
            </a:r>
            <a:r>
              <a:rPr lang="en-GB" sz="1100" dirty="0">
                <a:solidFill>
                  <a:srgbClr val="000000"/>
                </a:solidFill>
                <a:latin typeface="Calibri"/>
                <a:cs typeface="Calibri"/>
                <a:sym typeface="Arial"/>
              </a:rPr>
              <a:t>v</a:t>
            </a:r>
            <a:r>
              <a:rPr kumimoji="0" lang="en-GB" sz="1100" b="0" i="0" u="none" strike="noStrike" kern="1200" cap="none" spc="0" normalizeH="0" baseline="0" noProof="0" dirty="0" err="1">
                <a:ln>
                  <a:noFill/>
                </a:ln>
                <a:solidFill>
                  <a:srgbClr val="000000"/>
                </a:solidFill>
                <a:effectLst/>
                <a:uLnTx/>
                <a:uFillTx/>
                <a:latin typeface="Calibri"/>
                <a:ea typeface="+mn-ea"/>
                <a:cs typeface="Calibri"/>
                <a:sym typeface="Arial"/>
              </a:rPr>
              <a:t>isibility</a:t>
            </a: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 Lack of real-time insights into process performance, asset health, and energy consumption hindered decision-making.</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Safety and </a:t>
            </a:r>
            <a:r>
              <a:rPr lang="en-GB" sz="1100" dirty="0">
                <a:solidFill>
                  <a:srgbClr val="000000"/>
                </a:solidFill>
                <a:latin typeface="Calibri"/>
                <a:cs typeface="Calibri"/>
                <a:sym typeface="Arial"/>
              </a:rPr>
              <a:t>r</a:t>
            </a:r>
            <a:r>
              <a:rPr kumimoji="0" lang="en-GB" sz="1100" b="0" i="0" u="none" strike="noStrike" kern="1200" cap="none" spc="0" normalizeH="0" baseline="0" noProof="0" dirty="0" err="1">
                <a:ln>
                  <a:noFill/>
                </a:ln>
                <a:solidFill>
                  <a:srgbClr val="000000"/>
                </a:solidFill>
                <a:effectLst/>
                <a:uLnTx/>
                <a:uFillTx/>
                <a:latin typeface="Calibri"/>
                <a:ea typeface="+mn-ea"/>
                <a:cs typeface="Calibri"/>
                <a:sym typeface="Arial"/>
              </a:rPr>
              <a:t>eliability</a:t>
            </a: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 </a:t>
            </a:r>
            <a:r>
              <a:rPr lang="en-GB" sz="1100" dirty="0">
                <a:solidFill>
                  <a:srgbClr val="000000"/>
                </a:solidFill>
                <a:latin typeface="Calibri"/>
                <a:cs typeface="Calibri"/>
                <a:sym typeface="Arial"/>
              </a:rPr>
              <a:t>r</a:t>
            </a:r>
            <a:r>
              <a:rPr kumimoji="0" lang="en-GB" sz="1100" b="0" i="0" u="none" strike="noStrike" kern="1200" cap="none" spc="0" normalizeH="0" baseline="0" noProof="0" dirty="0" err="1">
                <a:ln>
                  <a:noFill/>
                </a:ln>
                <a:solidFill>
                  <a:srgbClr val="000000"/>
                </a:solidFill>
                <a:effectLst/>
                <a:uLnTx/>
                <a:uFillTx/>
                <a:latin typeface="Calibri"/>
                <a:ea typeface="+mn-ea"/>
                <a:cs typeface="Calibri"/>
                <a:sym typeface="Arial"/>
              </a:rPr>
              <a:t>isks</a:t>
            </a: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 Managing hazardous hydrogen production environments with minimal manual intervention.</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Cost management: High operational costs related to maintenance, energy use, and consumable management.</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Regulatory Compliance: Need for accurate certification and emissions tracking to meet sustainability goals.</a:t>
            </a:r>
            <a:r>
              <a:rPr kumimoji="0" lang="en-US" sz="1100" b="0" i="0" u="none" strike="noStrike" kern="1200" cap="none" spc="0" normalizeH="0" baseline="0" noProof="0" dirty="0">
                <a:ln>
                  <a:noFill/>
                </a:ln>
                <a:solidFill>
                  <a:srgbClr val="000000"/>
                </a:solidFill>
                <a:effectLst/>
                <a:uLnTx/>
                <a:uFillTx/>
                <a:latin typeface="Calibri"/>
                <a:ea typeface="+mn-ea"/>
                <a:cs typeface="Calibri"/>
                <a:sym typeface="Arial"/>
              </a:rPr>
              <a:t>.</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a:ea typeface="+mn-ea"/>
              <a:cs typeface="Calibri"/>
              <a:sym typeface="Arial"/>
            </a:endParaRPr>
          </a:p>
        </p:txBody>
      </p:sp>
      <p:sp>
        <p:nvSpPr>
          <p:cNvPr id="40" name="Text Placeholder 7">
            <a:extLst>
              <a:ext uri="{FF2B5EF4-FFF2-40B4-BE49-F238E27FC236}">
                <a16:creationId xmlns:a16="http://schemas.microsoft.com/office/drawing/2014/main" id="{FC89B468-AB56-6344-E0DF-0EF75718162E}"/>
              </a:ext>
            </a:extLst>
          </p:cNvPr>
          <p:cNvSpPr txBox="1">
            <a:spLocks/>
          </p:cNvSpPr>
          <p:nvPr/>
        </p:nvSpPr>
        <p:spPr>
          <a:xfrm>
            <a:off x="621937" y="3724771"/>
            <a:ext cx="6866709" cy="1027738"/>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sz="1400" b="0" kern="1200" cap="none" spc="0" baseline="0">
                <a:solidFill>
                  <a:schemeClr val="tx1"/>
                </a:solidFill>
                <a:latin typeface="+mn-lt"/>
                <a:ea typeface="+mn-ea"/>
                <a:cs typeface="Calibri" panose="020F0502020204030204" pitchFamily="34" charset="0"/>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Process Digital Twin (AVEVA Process Simulation): Simulated hydrogen production processes to optimize performance and reduce risks.</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IoT Integration: Real-time data collection from sensors for improved asset monitoring and operational control.</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000000"/>
                </a:solidFill>
                <a:effectLst/>
                <a:uLnTx/>
                <a:uFillTx/>
                <a:latin typeface="Calibri"/>
                <a:ea typeface="+mn-ea"/>
                <a:cs typeface="Calibri"/>
                <a:sym typeface="Arial"/>
              </a:rPr>
              <a:t>Business Intelligence &amp; Reporting: Centralized data dashboards for tracking KPIs, emissions, and operational performance.</a:t>
            </a:r>
            <a:endParaRPr kumimoji="0" lang="en-US" sz="1100" b="0" i="0" u="none" strike="noStrike" kern="1200" cap="none" spc="0" normalizeH="0" baseline="0" noProof="0" dirty="0">
              <a:ln>
                <a:noFill/>
              </a:ln>
              <a:solidFill>
                <a:srgbClr val="000000"/>
              </a:solidFill>
              <a:effectLst/>
              <a:uLnTx/>
              <a:uFillTx/>
              <a:latin typeface="Calibri"/>
              <a:ea typeface="+mn-ea"/>
              <a:cs typeface="Calibri"/>
              <a:sym typeface="Arial"/>
            </a:endParaRPr>
          </a:p>
        </p:txBody>
      </p:sp>
      <p:sp>
        <p:nvSpPr>
          <p:cNvPr id="70" name="Text Placeholder 7">
            <a:extLst>
              <a:ext uri="{FF2B5EF4-FFF2-40B4-BE49-F238E27FC236}">
                <a16:creationId xmlns:a16="http://schemas.microsoft.com/office/drawing/2014/main" id="{971CCC30-1205-2211-BE2A-C2101104F061}"/>
              </a:ext>
            </a:extLst>
          </p:cNvPr>
          <p:cNvSpPr txBox="1">
            <a:spLocks/>
          </p:cNvSpPr>
          <p:nvPr/>
        </p:nvSpPr>
        <p:spPr>
          <a:xfrm>
            <a:off x="612647" y="5023506"/>
            <a:ext cx="6754738" cy="1489450"/>
          </a:xfrm>
          <a:prstGeom prst="rect">
            <a:avLst/>
          </a:prstGeom>
        </p:spPr>
        <p:txBody>
          <a:bodyPr lIns="0">
            <a:noAutofit/>
          </a:bodyPr>
          <a:lstStyle>
            <a:lvl1pPr marL="173736" indent="-173736" algn="l" defTabSz="914400" rtl="0" eaLnBrk="1" latinLnBrk="0" hangingPunct="1">
              <a:lnSpc>
                <a:spcPct val="100000"/>
              </a:lnSpc>
              <a:spcBef>
                <a:spcPts val="0"/>
              </a:spcBef>
              <a:spcAft>
                <a:spcPts val="600"/>
              </a:spcAft>
              <a:buClr>
                <a:srgbClr val="F70656"/>
              </a:buClr>
              <a:buSzPct val="100000"/>
              <a:buFont typeface="Arial" panose="020B0604020202020204" pitchFamily="34" charset="0"/>
              <a:buChar char="•"/>
              <a:defRPr lang="en-US" sz="1400" b="1" kern="1200" cap="none" spc="0" baseline="0" dirty="0" smtClean="0">
                <a:solidFill>
                  <a:schemeClr val="tx2"/>
                </a:solidFill>
                <a:latin typeface="Calibri"/>
                <a:ea typeface="+mn-ea"/>
                <a:cs typeface="Calibri"/>
              </a:defRPr>
            </a:lvl1pPr>
            <a:lvl2pPr marL="3657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600" b="0" kern="1200">
                <a:solidFill>
                  <a:schemeClr val="tx1"/>
                </a:solidFill>
                <a:latin typeface="+mn-lt"/>
                <a:ea typeface="+mn-ea"/>
                <a:cs typeface="Calibri" panose="020F0502020204030204" pitchFamily="34" charset="0"/>
              </a:defRPr>
            </a:lvl2pPr>
            <a:lvl3pPr marL="5486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400" kern="1200">
                <a:solidFill>
                  <a:schemeClr val="tx1"/>
                </a:solidFill>
                <a:latin typeface="+mn-lt"/>
                <a:ea typeface="+mn-ea"/>
                <a:cs typeface="Calibri" panose="020F0502020204030204" pitchFamily="34" charset="0"/>
              </a:defRPr>
            </a:lvl3pPr>
            <a:lvl4pPr marL="73152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200" kern="1200">
                <a:solidFill>
                  <a:schemeClr val="tx1"/>
                </a:solidFill>
                <a:latin typeface="+mn-lt"/>
                <a:ea typeface="+mn-ea"/>
                <a:cs typeface="Calibri" panose="020F0502020204030204" pitchFamily="34" charset="0"/>
              </a:defRPr>
            </a:lvl4pPr>
            <a:lvl5pPr marL="91440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5pPr>
            <a:lvl6pPr marL="109728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6pPr>
            <a:lvl7pPr marL="128016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7pPr>
            <a:lvl8pPr marL="1463040" indent="-182880" algn="l" defTabSz="914400" rtl="0" eaLnBrk="1" latinLnBrk="0" hangingPunct="1">
              <a:lnSpc>
                <a:spcPct val="100000"/>
              </a:lnSpc>
              <a:spcBef>
                <a:spcPts val="0"/>
              </a:spcBef>
              <a:spcAft>
                <a:spcPts val="900"/>
              </a:spcAft>
              <a:buClr>
                <a:srgbClr val="F70656"/>
              </a:buClr>
              <a:buSzPct val="100000"/>
              <a:buFont typeface="Arial" panose="020B0604020202020204" pitchFamily="34" charset="0"/>
              <a:buChar char="•"/>
              <a:defRPr sz="1100" kern="1200">
                <a:solidFill>
                  <a:schemeClr val="tx1"/>
                </a:solidFill>
                <a:latin typeface="+mn-lt"/>
                <a:ea typeface="+mn-ea"/>
                <a:cs typeface="Calibri" panose="020F050202020403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3D1152"/>
                </a:solidFill>
                <a:effectLst/>
                <a:uLnTx/>
                <a:uFillTx/>
                <a:latin typeface="Calibri"/>
                <a:ea typeface="+mn-ea"/>
                <a:cs typeface="Calibri"/>
                <a:sym typeface="Arial"/>
              </a:rPr>
              <a:t>Operational Efficiency: 30% staff time reduction via process automation. 4% increase in hydrogen production due to performance monitoring. 15% increase in equipment reliability.</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3D1152"/>
                </a:solidFill>
                <a:effectLst/>
                <a:uLnTx/>
                <a:uFillTx/>
                <a:latin typeface="Calibri"/>
                <a:ea typeface="+mn-ea"/>
                <a:cs typeface="Calibri"/>
                <a:sym typeface="Arial"/>
              </a:rPr>
              <a:t>Cost Reduction: 2% reduction in consumables costs. 15% reduction in maintenance spending. 295% ROI on implemented solutions.</a:t>
            </a:r>
          </a:p>
          <a:p>
            <a:pPr marL="171443" marR="0" lvl="0" indent="-171443" algn="l" defTabSz="914363" rtl="0" eaLnBrk="1" fontAlgn="auto" latinLnBrk="0" hangingPunct="1">
              <a:lnSpc>
                <a:spcPct val="100000"/>
              </a:lnSpc>
              <a:spcBef>
                <a:spcPts val="0"/>
              </a:spcBef>
              <a:spcAft>
                <a:spcPts val="300"/>
              </a:spcAft>
              <a:buClr>
                <a:srgbClr val="F70656"/>
              </a:buClr>
              <a:buSzPct val="100000"/>
              <a:buFont typeface="Arial" panose="020B0604020202020204" pitchFamily="34" charset="0"/>
              <a:buChar char="•"/>
              <a:tabLst/>
              <a:defRPr/>
            </a:pPr>
            <a:r>
              <a:rPr kumimoji="0" lang="en-GB" sz="1100" b="0" i="0" u="none" strike="noStrike" kern="1200" cap="none" spc="0" normalizeH="0" baseline="0" noProof="0" dirty="0">
                <a:ln>
                  <a:noFill/>
                </a:ln>
                <a:solidFill>
                  <a:srgbClr val="3D1152"/>
                </a:solidFill>
                <a:effectLst/>
                <a:uLnTx/>
                <a:uFillTx/>
                <a:latin typeface="Calibri"/>
                <a:ea typeface="+mn-ea"/>
                <a:cs typeface="Calibri"/>
                <a:sym typeface="Arial"/>
              </a:rPr>
              <a:t>Sustainability Impact: Pioneer 2 targeted 156,000 </a:t>
            </a:r>
            <a:r>
              <a:rPr kumimoji="0" lang="en-GB" sz="1100" b="0" i="0" u="none" strike="noStrike" kern="1200" cap="none" spc="0" normalizeH="0" baseline="0" noProof="0" dirty="0" err="1">
                <a:ln>
                  <a:noFill/>
                </a:ln>
                <a:solidFill>
                  <a:srgbClr val="3D1152"/>
                </a:solidFill>
                <a:effectLst/>
                <a:uLnTx/>
                <a:uFillTx/>
                <a:latin typeface="Calibri"/>
                <a:ea typeface="+mn-ea"/>
                <a:cs typeface="Calibri"/>
                <a:sym typeface="Arial"/>
              </a:rPr>
              <a:t>tCO</a:t>
            </a:r>
            <a:r>
              <a:rPr kumimoji="0" lang="en-GB" sz="1100" b="0" i="0" u="none" strike="noStrike" kern="1200" cap="none" spc="0" normalizeH="0" baseline="0" noProof="0" dirty="0">
                <a:ln>
                  <a:noFill/>
                </a:ln>
                <a:solidFill>
                  <a:srgbClr val="3D1152"/>
                </a:solidFill>
                <a:effectLst/>
                <a:uLnTx/>
                <a:uFillTx/>
                <a:latin typeface="Calibri"/>
                <a:ea typeface="+mn-ea"/>
                <a:cs typeface="Calibri"/>
                <a:sym typeface="Arial"/>
              </a:rPr>
              <a:t>₂/year savings, with AVEVA tools supporting an additional 5–10% reduction. Optimized hydrogen venting, reduced water/electricity use, and minimized material waste.</a:t>
            </a:r>
          </a:p>
        </p:txBody>
      </p:sp>
      <p:sp>
        <p:nvSpPr>
          <p:cNvPr id="17" name="TextBox 16">
            <a:extLst>
              <a:ext uri="{FF2B5EF4-FFF2-40B4-BE49-F238E27FC236}">
                <a16:creationId xmlns:a16="http://schemas.microsoft.com/office/drawing/2014/main" id="{47E4FA28-3C49-DB4F-26CD-445D9C46A865}"/>
              </a:ext>
            </a:extLst>
          </p:cNvPr>
          <p:cNvSpPr txBox="1"/>
          <p:nvPr/>
        </p:nvSpPr>
        <p:spPr>
          <a:xfrm>
            <a:off x="612646" y="1626479"/>
            <a:ext cx="6355075" cy="246221"/>
          </a:xfrm>
          <a:prstGeom prst="rect">
            <a:avLst/>
          </a:prstGeom>
          <a:noFill/>
        </p:spPr>
        <p:txBody>
          <a:bodyPr wrap="square" lIns="0" tIns="0" rIns="0" bIns="0" rtlCol="0">
            <a:spAutoFit/>
          </a:bodyPr>
          <a:lstStyle/>
          <a:p>
            <a:pPr marL="0" marR="0" lvl="0" indent="0" algn="l" defTabSz="457182" rtl="0" eaLnBrk="1" fontAlgn="auto" latinLnBrk="0" hangingPunct="1">
              <a:lnSpc>
                <a:spcPct val="100000"/>
              </a:lnSpc>
              <a:spcBef>
                <a:spcPts val="0"/>
              </a:spcBef>
              <a:spcAft>
                <a:spcPts val="0"/>
              </a:spcAft>
              <a:buClr>
                <a:srgbClr val="F70656"/>
              </a:buClr>
              <a:buSzTx/>
              <a:buFontTx/>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Arial"/>
                <a:sym typeface="Arial"/>
              </a:rPr>
              <a:t>Challenge</a:t>
            </a:r>
          </a:p>
        </p:txBody>
      </p:sp>
      <p:sp>
        <p:nvSpPr>
          <p:cNvPr id="20" name="TextBox 19">
            <a:extLst>
              <a:ext uri="{FF2B5EF4-FFF2-40B4-BE49-F238E27FC236}">
                <a16:creationId xmlns:a16="http://schemas.microsoft.com/office/drawing/2014/main" id="{8166B192-2984-A684-CFEE-24F78B66C4A2}"/>
              </a:ext>
            </a:extLst>
          </p:cNvPr>
          <p:cNvSpPr txBox="1"/>
          <p:nvPr/>
        </p:nvSpPr>
        <p:spPr>
          <a:xfrm>
            <a:off x="612646" y="4789966"/>
            <a:ext cx="6355075" cy="246221"/>
          </a:xfrm>
          <a:prstGeom prst="rect">
            <a:avLst/>
          </a:prstGeom>
          <a:noFill/>
        </p:spPr>
        <p:txBody>
          <a:bodyPr wrap="square" lIns="0" tIns="0" rIns="0" bIns="0" rtlCol="0">
            <a:spAutoFit/>
          </a:bodyPr>
          <a:lstStyle/>
          <a:p>
            <a:pPr marL="0" marR="0" lvl="0" indent="0" algn="l" defTabSz="457182" rtl="0" eaLnBrk="1" fontAlgn="auto" latinLnBrk="0" hangingPunct="1">
              <a:lnSpc>
                <a:spcPct val="100000"/>
              </a:lnSpc>
              <a:spcBef>
                <a:spcPts val="0"/>
              </a:spcBef>
              <a:spcAft>
                <a:spcPts val="0"/>
              </a:spcAft>
              <a:buClr>
                <a:srgbClr val="F70656"/>
              </a:buClr>
              <a:buSzTx/>
              <a:buFontTx/>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Arial"/>
                <a:sym typeface="Arial"/>
              </a:rPr>
              <a:t>Results</a:t>
            </a:r>
          </a:p>
        </p:txBody>
      </p:sp>
      <p:sp>
        <p:nvSpPr>
          <p:cNvPr id="23" name="TextBox 22">
            <a:extLst>
              <a:ext uri="{FF2B5EF4-FFF2-40B4-BE49-F238E27FC236}">
                <a16:creationId xmlns:a16="http://schemas.microsoft.com/office/drawing/2014/main" id="{556E3884-6771-BB52-8AA9-377ECB41D861}"/>
              </a:ext>
            </a:extLst>
          </p:cNvPr>
          <p:cNvSpPr txBox="1"/>
          <p:nvPr/>
        </p:nvSpPr>
        <p:spPr>
          <a:xfrm>
            <a:off x="612648" y="3502818"/>
            <a:ext cx="6355075" cy="246221"/>
          </a:xfrm>
          <a:prstGeom prst="rect">
            <a:avLst/>
          </a:prstGeom>
          <a:noFill/>
        </p:spPr>
        <p:txBody>
          <a:bodyPr wrap="square" lIns="0" tIns="0" rIns="0" bIns="0" rtlCol="0">
            <a:spAutoFit/>
          </a:bodyPr>
          <a:lstStyle/>
          <a:p>
            <a:pPr marL="0" marR="0" lvl="0" indent="0" algn="l" defTabSz="457182" rtl="0" eaLnBrk="1" fontAlgn="auto" latinLnBrk="0" hangingPunct="1">
              <a:lnSpc>
                <a:spcPct val="100000"/>
              </a:lnSpc>
              <a:spcBef>
                <a:spcPts val="0"/>
              </a:spcBef>
              <a:spcAft>
                <a:spcPts val="0"/>
              </a:spcAft>
              <a:buClr>
                <a:srgbClr val="F70656"/>
              </a:buClr>
              <a:buSzTx/>
              <a:buFontTx/>
              <a:buNone/>
              <a:tabLst/>
              <a:defRPr/>
            </a:pPr>
            <a:r>
              <a:rPr kumimoji="0" lang="en-US" sz="1600" b="1" i="0" u="none" strike="noStrike" kern="1200" cap="none" spc="0" normalizeH="0" baseline="0" noProof="0" dirty="0">
                <a:ln>
                  <a:noFill/>
                </a:ln>
                <a:solidFill>
                  <a:srgbClr val="3D1152"/>
                </a:solidFill>
                <a:effectLst/>
                <a:uLnTx/>
                <a:uFillTx/>
                <a:latin typeface="Calibri"/>
                <a:ea typeface="+mn-ea"/>
                <a:cs typeface="Arial"/>
                <a:sym typeface="Arial"/>
              </a:rPr>
              <a:t>Solution</a:t>
            </a:r>
          </a:p>
        </p:txBody>
      </p:sp>
      <p:grpSp>
        <p:nvGrpSpPr>
          <p:cNvPr id="2" name="Graphic 4">
            <a:extLst>
              <a:ext uri="{FF2B5EF4-FFF2-40B4-BE49-F238E27FC236}">
                <a16:creationId xmlns:a16="http://schemas.microsoft.com/office/drawing/2014/main" id="{37916E59-6716-25B7-8E34-DC65FA772BB2}"/>
              </a:ext>
            </a:extLst>
          </p:cNvPr>
          <p:cNvGrpSpPr/>
          <p:nvPr/>
        </p:nvGrpSpPr>
        <p:grpSpPr>
          <a:xfrm>
            <a:off x="4824613" y="41675"/>
            <a:ext cx="2542773" cy="486634"/>
            <a:chOff x="3821841" y="2759222"/>
            <a:chExt cx="4548317" cy="745549"/>
          </a:xfrm>
          <a:solidFill>
            <a:srgbClr val="001F5E"/>
          </a:solidFill>
        </p:grpSpPr>
        <p:sp>
          <p:nvSpPr>
            <p:cNvPr id="5" name="Freeform: Shape 4">
              <a:extLst>
                <a:ext uri="{FF2B5EF4-FFF2-40B4-BE49-F238E27FC236}">
                  <a16:creationId xmlns:a16="http://schemas.microsoft.com/office/drawing/2014/main" id="{1AB4DC25-1C84-6FA6-07BD-765C1BABCCDB}"/>
                </a:ext>
              </a:extLst>
            </p:cNvPr>
            <p:cNvSpPr/>
            <p:nvPr/>
          </p:nvSpPr>
          <p:spPr>
            <a:xfrm>
              <a:off x="5067611" y="2764124"/>
              <a:ext cx="263216" cy="263225"/>
            </a:xfrm>
            <a:custGeom>
              <a:avLst/>
              <a:gdLst>
                <a:gd name="connsiteX0" fmla="*/ 131597 w 263216"/>
                <a:gd name="connsiteY0" fmla="*/ 263226 h 263225"/>
                <a:gd name="connsiteX1" fmla="*/ 0 w 263216"/>
                <a:gd name="connsiteY1" fmla="*/ 131620 h 263225"/>
                <a:gd name="connsiteX2" fmla="*/ 131597 w 263216"/>
                <a:gd name="connsiteY2" fmla="*/ 0 h 263225"/>
                <a:gd name="connsiteX3" fmla="*/ 263217 w 263216"/>
                <a:gd name="connsiteY3" fmla="*/ 131620 h 263225"/>
                <a:gd name="connsiteX4" fmla="*/ 131597 w 263216"/>
                <a:gd name="connsiteY4" fmla="*/ 263226 h 263225"/>
                <a:gd name="connsiteX5" fmla="*/ 131597 w 263216"/>
                <a:gd name="connsiteY5" fmla="*/ 76381 h 263225"/>
                <a:gd name="connsiteX6" fmla="*/ 76372 w 263216"/>
                <a:gd name="connsiteY6" fmla="*/ 131620 h 263225"/>
                <a:gd name="connsiteX7" fmla="*/ 131597 w 263216"/>
                <a:gd name="connsiteY7" fmla="*/ 186844 h 263225"/>
                <a:gd name="connsiteX8" fmla="*/ 186835 w 263216"/>
                <a:gd name="connsiteY8" fmla="*/ 131620 h 263225"/>
                <a:gd name="connsiteX9" fmla="*/ 131597 w 263216"/>
                <a:gd name="connsiteY9" fmla="*/ 76381 h 2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3216" h="263225">
                  <a:moveTo>
                    <a:pt x="131597" y="263226"/>
                  </a:moveTo>
                  <a:cubicBezTo>
                    <a:pt x="59038" y="263226"/>
                    <a:pt x="0" y="204188"/>
                    <a:pt x="0" y="131620"/>
                  </a:cubicBezTo>
                  <a:cubicBezTo>
                    <a:pt x="0" y="59038"/>
                    <a:pt x="59038" y="0"/>
                    <a:pt x="131597" y="0"/>
                  </a:cubicBezTo>
                  <a:cubicBezTo>
                    <a:pt x="204169" y="0"/>
                    <a:pt x="263217" y="59038"/>
                    <a:pt x="263217" y="131620"/>
                  </a:cubicBezTo>
                  <a:cubicBezTo>
                    <a:pt x="263217" y="204188"/>
                    <a:pt x="204169" y="263226"/>
                    <a:pt x="131597" y="263226"/>
                  </a:cubicBezTo>
                  <a:moveTo>
                    <a:pt x="131597" y="76381"/>
                  </a:moveTo>
                  <a:cubicBezTo>
                    <a:pt x="101157" y="76381"/>
                    <a:pt x="76372" y="101157"/>
                    <a:pt x="76372" y="131620"/>
                  </a:cubicBezTo>
                  <a:cubicBezTo>
                    <a:pt x="76372" y="162069"/>
                    <a:pt x="101157" y="186844"/>
                    <a:pt x="131597" y="186844"/>
                  </a:cubicBezTo>
                  <a:cubicBezTo>
                    <a:pt x="162051" y="186844"/>
                    <a:pt x="186835" y="162069"/>
                    <a:pt x="186835" y="131620"/>
                  </a:cubicBezTo>
                  <a:cubicBezTo>
                    <a:pt x="186835" y="101157"/>
                    <a:pt x="162051" y="76381"/>
                    <a:pt x="131597" y="76381"/>
                  </a:cubicBezTo>
                </a:path>
              </a:pathLst>
            </a:custGeom>
            <a:solidFill>
              <a:srgbClr val="00D9F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6" name="Freeform: Shape 5">
              <a:extLst>
                <a:ext uri="{FF2B5EF4-FFF2-40B4-BE49-F238E27FC236}">
                  <a16:creationId xmlns:a16="http://schemas.microsoft.com/office/drawing/2014/main" id="{A0317B65-6DEC-B54E-4E2C-F543F04C6AEB}"/>
                </a:ext>
              </a:extLst>
            </p:cNvPr>
            <p:cNvSpPr/>
            <p:nvPr/>
          </p:nvSpPr>
          <p:spPr>
            <a:xfrm>
              <a:off x="5063216" y="2759729"/>
              <a:ext cx="745024" cy="745042"/>
            </a:xfrm>
            <a:custGeom>
              <a:avLst/>
              <a:gdLst>
                <a:gd name="connsiteX0" fmla="*/ 372512 w 745024"/>
                <a:gd name="connsiteY0" fmla="*/ 0 h 745042"/>
                <a:gd name="connsiteX1" fmla="*/ 266165 w 745024"/>
                <a:gd name="connsiteY1" fmla="*/ 15553 h 745042"/>
                <a:gd name="connsiteX2" fmla="*/ 305781 w 745024"/>
                <a:gd name="connsiteY2" fmla="*/ 84055 h 745042"/>
                <a:gd name="connsiteX3" fmla="*/ 372512 w 745024"/>
                <a:gd name="connsiteY3" fmla="*/ 76381 h 745042"/>
                <a:gd name="connsiteX4" fmla="*/ 668643 w 745024"/>
                <a:gd name="connsiteY4" fmla="*/ 372512 h 745042"/>
                <a:gd name="connsiteX5" fmla="*/ 372512 w 745024"/>
                <a:gd name="connsiteY5" fmla="*/ 668671 h 745042"/>
                <a:gd name="connsiteX6" fmla="*/ 76372 w 745024"/>
                <a:gd name="connsiteY6" fmla="*/ 372512 h 745042"/>
                <a:gd name="connsiteX7" fmla="*/ 84046 w 745024"/>
                <a:gd name="connsiteY7" fmla="*/ 305791 h 745042"/>
                <a:gd name="connsiteX8" fmla="*/ 15543 w 745024"/>
                <a:gd name="connsiteY8" fmla="*/ 266174 h 745042"/>
                <a:gd name="connsiteX9" fmla="*/ 0 w 745024"/>
                <a:gd name="connsiteY9" fmla="*/ 372512 h 745042"/>
                <a:gd name="connsiteX10" fmla="*/ 372512 w 745024"/>
                <a:gd name="connsiteY10" fmla="*/ 745043 h 745042"/>
                <a:gd name="connsiteX11" fmla="*/ 745024 w 745024"/>
                <a:gd name="connsiteY11" fmla="*/ 372512 h 745042"/>
                <a:gd name="connsiteX12" fmla="*/ 372512 w 745024"/>
                <a:gd name="connsiteY12" fmla="*/ 0 h 74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5024" h="745042">
                  <a:moveTo>
                    <a:pt x="372512" y="0"/>
                  </a:moveTo>
                  <a:cubicBezTo>
                    <a:pt x="335566" y="0"/>
                    <a:pt x="299884" y="5483"/>
                    <a:pt x="266165" y="15553"/>
                  </a:cubicBezTo>
                  <a:cubicBezTo>
                    <a:pt x="284090" y="34919"/>
                    <a:pt x="297866" y="58178"/>
                    <a:pt x="305781" y="84055"/>
                  </a:cubicBezTo>
                  <a:cubicBezTo>
                    <a:pt x="327241" y="79084"/>
                    <a:pt x="349555" y="76381"/>
                    <a:pt x="372512" y="76381"/>
                  </a:cubicBezTo>
                  <a:cubicBezTo>
                    <a:pt x="535800" y="76381"/>
                    <a:pt x="668643" y="209215"/>
                    <a:pt x="668643" y="372512"/>
                  </a:cubicBezTo>
                  <a:cubicBezTo>
                    <a:pt x="668643" y="535818"/>
                    <a:pt x="535800" y="668671"/>
                    <a:pt x="372512" y="668671"/>
                  </a:cubicBezTo>
                  <a:cubicBezTo>
                    <a:pt x="209224" y="668671"/>
                    <a:pt x="76372" y="535818"/>
                    <a:pt x="76372" y="372512"/>
                  </a:cubicBezTo>
                  <a:cubicBezTo>
                    <a:pt x="76372" y="349565"/>
                    <a:pt x="79074" y="327250"/>
                    <a:pt x="84046" y="305791"/>
                  </a:cubicBezTo>
                  <a:cubicBezTo>
                    <a:pt x="58169" y="297884"/>
                    <a:pt x="34909" y="284108"/>
                    <a:pt x="15543" y="266174"/>
                  </a:cubicBezTo>
                  <a:cubicBezTo>
                    <a:pt x="5474" y="299893"/>
                    <a:pt x="0" y="335575"/>
                    <a:pt x="0" y="372512"/>
                  </a:cubicBezTo>
                  <a:cubicBezTo>
                    <a:pt x="0" y="577937"/>
                    <a:pt x="167115" y="745043"/>
                    <a:pt x="372512" y="745043"/>
                  </a:cubicBezTo>
                  <a:cubicBezTo>
                    <a:pt x="577909" y="745043"/>
                    <a:pt x="745024" y="577937"/>
                    <a:pt x="745024" y="372512"/>
                  </a:cubicBezTo>
                  <a:cubicBezTo>
                    <a:pt x="745024" y="167115"/>
                    <a:pt x="577909" y="0"/>
                    <a:pt x="372512" y="0"/>
                  </a:cubicBezTo>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8" name="Freeform: Shape 7">
              <a:extLst>
                <a:ext uri="{FF2B5EF4-FFF2-40B4-BE49-F238E27FC236}">
                  <a16:creationId xmlns:a16="http://schemas.microsoft.com/office/drawing/2014/main" id="{5C2CAD4E-94B0-C85A-3582-2FF0FF3A3721}"/>
                </a:ext>
              </a:extLst>
            </p:cNvPr>
            <p:cNvSpPr/>
            <p:nvPr/>
          </p:nvSpPr>
          <p:spPr>
            <a:xfrm>
              <a:off x="3821841" y="2780295"/>
              <a:ext cx="500588" cy="697613"/>
            </a:xfrm>
            <a:custGeom>
              <a:avLst/>
              <a:gdLst>
                <a:gd name="connsiteX0" fmla="*/ 283150 w 500588"/>
                <a:gd name="connsiteY0" fmla="*/ 0 h 697613"/>
                <a:gd name="connsiteX1" fmla="*/ 76381 w 500588"/>
                <a:gd name="connsiteY1" fmla="*/ 0 h 697613"/>
                <a:gd name="connsiteX2" fmla="*/ 38198 w 500588"/>
                <a:gd name="connsiteY2" fmla="*/ 0 h 697613"/>
                <a:gd name="connsiteX3" fmla="*/ 0 w 500588"/>
                <a:gd name="connsiteY3" fmla="*/ 0 h 697613"/>
                <a:gd name="connsiteX4" fmla="*/ 0 w 500588"/>
                <a:gd name="connsiteY4" fmla="*/ 697613 h 697613"/>
                <a:gd name="connsiteX5" fmla="*/ 76381 w 500588"/>
                <a:gd name="connsiteY5" fmla="*/ 697613 h 697613"/>
                <a:gd name="connsiteX6" fmla="*/ 76381 w 500588"/>
                <a:gd name="connsiteY6" fmla="*/ 434880 h 697613"/>
                <a:gd name="connsiteX7" fmla="*/ 283150 w 500588"/>
                <a:gd name="connsiteY7" fmla="*/ 434880 h 697613"/>
                <a:gd name="connsiteX8" fmla="*/ 500588 w 500588"/>
                <a:gd name="connsiteY8" fmla="*/ 217438 h 697613"/>
                <a:gd name="connsiteX9" fmla="*/ 283150 w 500588"/>
                <a:gd name="connsiteY9" fmla="*/ 0 h 697613"/>
                <a:gd name="connsiteX10" fmla="*/ 283150 w 500588"/>
                <a:gd name="connsiteY10" fmla="*/ 358499 h 697613"/>
                <a:gd name="connsiteX11" fmla="*/ 76381 w 500588"/>
                <a:gd name="connsiteY11" fmla="*/ 358499 h 697613"/>
                <a:gd name="connsiteX12" fmla="*/ 76381 w 500588"/>
                <a:gd name="connsiteY12" fmla="*/ 76372 h 697613"/>
                <a:gd name="connsiteX13" fmla="*/ 283150 w 500588"/>
                <a:gd name="connsiteY13" fmla="*/ 76372 h 697613"/>
                <a:gd name="connsiteX14" fmla="*/ 424207 w 500588"/>
                <a:gd name="connsiteY14" fmla="*/ 217438 h 697613"/>
                <a:gd name="connsiteX15" fmla="*/ 283150 w 500588"/>
                <a:gd name="connsiteY15" fmla="*/ 358499 h 69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0588" h="697613">
                  <a:moveTo>
                    <a:pt x="283150" y="0"/>
                  </a:moveTo>
                  <a:lnTo>
                    <a:pt x="76381" y="0"/>
                  </a:lnTo>
                  <a:lnTo>
                    <a:pt x="38198" y="0"/>
                  </a:lnTo>
                  <a:lnTo>
                    <a:pt x="0" y="0"/>
                  </a:lnTo>
                  <a:lnTo>
                    <a:pt x="0" y="697613"/>
                  </a:lnTo>
                  <a:lnTo>
                    <a:pt x="76381" y="697613"/>
                  </a:lnTo>
                  <a:lnTo>
                    <a:pt x="76381" y="434880"/>
                  </a:lnTo>
                  <a:lnTo>
                    <a:pt x="283150" y="434880"/>
                  </a:lnTo>
                  <a:cubicBezTo>
                    <a:pt x="403050" y="434880"/>
                    <a:pt x="500588" y="337328"/>
                    <a:pt x="500588" y="217438"/>
                  </a:cubicBezTo>
                  <a:cubicBezTo>
                    <a:pt x="500588" y="97524"/>
                    <a:pt x="403050" y="0"/>
                    <a:pt x="283150" y="0"/>
                  </a:cubicBezTo>
                  <a:moveTo>
                    <a:pt x="283150" y="358499"/>
                  </a:moveTo>
                  <a:lnTo>
                    <a:pt x="76381" y="358499"/>
                  </a:lnTo>
                  <a:lnTo>
                    <a:pt x="76381" y="76372"/>
                  </a:lnTo>
                  <a:lnTo>
                    <a:pt x="283150" y="76372"/>
                  </a:lnTo>
                  <a:cubicBezTo>
                    <a:pt x="360931" y="76372"/>
                    <a:pt x="424207" y="139647"/>
                    <a:pt x="424207" y="217438"/>
                  </a:cubicBezTo>
                  <a:cubicBezTo>
                    <a:pt x="424207" y="295219"/>
                    <a:pt x="360931" y="358499"/>
                    <a:pt x="283150" y="358499"/>
                  </a:cubicBezTo>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11" name="Freeform: Shape 10">
              <a:extLst>
                <a:ext uri="{FF2B5EF4-FFF2-40B4-BE49-F238E27FC236}">
                  <a16:creationId xmlns:a16="http://schemas.microsoft.com/office/drawing/2014/main" id="{9467A0E0-D5FD-6B5B-061A-69B6F14230B4}"/>
                </a:ext>
              </a:extLst>
            </p:cNvPr>
            <p:cNvSpPr/>
            <p:nvPr/>
          </p:nvSpPr>
          <p:spPr>
            <a:xfrm>
              <a:off x="6723375" y="2780290"/>
              <a:ext cx="583406" cy="716807"/>
            </a:xfrm>
            <a:custGeom>
              <a:avLst/>
              <a:gdLst>
                <a:gd name="connsiteX0" fmla="*/ 507030 w 583406"/>
                <a:gd name="connsiteY0" fmla="*/ 425100 h 716807"/>
                <a:gd name="connsiteX1" fmla="*/ 291703 w 583406"/>
                <a:gd name="connsiteY1" fmla="*/ 640421 h 716807"/>
                <a:gd name="connsiteX2" fmla="*/ 76386 w 583406"/>
                <a:gd name="connsiteY2" fmla="*/ 425100 h 716807"/>
                <a:gd name="connsiteX3" fmla="*/ 76386 w 583406"/>
                <a:gd name="connsiteY3" fmla="*/ 0 h 716807"/>
                <a:gd name="connsiteX4" fmla="*/ 0 w 583406"/>
                <a:gd name="connsiteY4" fmla="*/ 0 h 716807"/>
                <a:gd name="connsiteX5" fmla="*/ 0 w 583406"/>
                <a:gd name="connsiteY5" fmla="*/ 425100 h 716807"/>
                <a:gd name="connsiteX6" fmla="*/ 291703 w 583406"/>
                <a:gd name="connsiteY6" fmla="*/ 716807 h 716807"/>
                <a:gd name="connsiteX7" fmla="*/ 583406 w 583406"/>
                <a:gd name="connsiteY7" fmla="*/ 425100 h 716807"/>
                <a:gd name="connsiteX8" fmla="*/ 583406 w 583406"/>
                <a:gd name="connsiteY8" fmla="*/ 0 h 716807"/>
                <a:gd name="connsiteX9" fmla="*/ 507030 w 583406"/>
                <a:gd name="connsiteY9" fmla="*/ 0 h 716807"/>
                <a:gd name="connsiteX10" fmla="*/ 507030 w 583406"/>
                <a:gd name="connsiteY10" fmla="*/ 425100 h 7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3406" h="716807">
                  <a:moveTo>
                    <a:pt x="507030" y="425100"/>
                  </a:moveTo>
                  <a:cubicBezTo>
                    <a:pt x="507030" y="543832"/>
                    <a:pt x="410431" y="640421"/>
                    <a:pt x="291703" y="640421"/>
                  </a:cubicBezTo>
                  <a:cubicBezTo>
                    <a:pt x="172975" y="640421"/>
                    <a:pt x="76386" y="543832"/>
                    <a:pt x="76386" y="425100"/>
                  </a:cubicBezTo>
                  <a:lnTo>
                    <a:pt x="76386" y="0"/>
                  </a:lnTo>
                  <a:lnTo>
                    <a:pt x="0" y="0"/>
                  </a:lnTo>
                  <a:lnTo>
                    <a:pt x="0" y="425100"/>
                  </a:lnTo>
                  <a:cubicBezTo>
                    <a:pt x="0" y="585950"/>
                    <a:pt x="130857" y="716807"/>
                    <a:pt x="291703" y="716807"/>
                  </a:cubicBezTo>
                  <a:cubicBezTo>
                    <a:pt x="452549" y="716807"/>
                    <a:pt x="583406" y="585950"/>
                    <a:pt x="583406" y="425100"/>
                  </a:cubicBezTo>
                  <a:lnTo>
                    <a:pt x="583406" y="0"/>
                  </a:lnTo>
                  <a:lnTo>
                    <a:pt x="507030" y="0"/>
                  </a:lnTo>
                  <a:lnTo>
                    <a:pt x="507030" y="42510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12" name="Freeform: Shape 11">
              <a:extLst>
                <a:ext uri="{FF2B5EF4-FFF2-40B4-BE49-F238E27FC236}">
                  <a16:creationId xmlns:a16="http://schemas.microsoft.com/office/drawing/2014/main" id="{1D9FF1A9-CEE6-C523-12D2-EF42F1EB2A18}"/>
                </a:ext>
              </a:extLst>
            </p:cNvPr>
            <p:cNvSpPr/>
            <p:nvPr/>
          </p:nvSpPr>
          <p:spPr>
            <a:xfrm>
              <a:off x="7460260" y="2759222"/>
              <a:ext cx="909897" cy="718695"/>
            </a:xfrm>
            <a:custGeom>
              <a:avLst/>
              <a:gdLst>
                <a:gd name="connsiteX0" fmla="*/ 663318 w 909897"/>
                <a:gd name="connsiteY0" fmla="*/ 0 h 718695"/>
                <a:gd name="connsiteX1" fmla="*/ 454940 w 909897"/>
                <a:gd name="connsiteY1" fmla="*/ 115351 h 718695"/>
                <a:gd name="connsiteX2" fmla="*/ 246552 w 909897"/>
                <a:gd name="connsiteY2" fmla="*/ 0 h 718695"/>
                <a:gd name="connsiteX3" fmla="*/ 0 w 909897"/>
                <a:gd name="connsiteY3" fmla="*/ 246566 h 718695"/>
                <a:gd name="connsiteX4" fmla="*/ 0 w 909897"/>
                <a:gd name="connsiteY4" fmla="*/ 718696 h 718695"/>
                <a:gd name="connsiteX5" fmla="*/ 76367 w 909897"/>
                <a:gd name="connsiteY5" fmla="*/ 718696 h 718695"/>
                <a:gd name="connsiteX6" fmla="*/ 76367 w 909897"/>
                <a:gd name="connsiteY6" fmla="*/ 246566 h 718695"/>
                <a:gd name="connsiteX7" fmla="*/ 246552 w 909897"/>
                <a:gd name="connsiteY7" fmla="*/ 76381 h 718695"/>
                <a:gd name="connsiteX8" fmla="*/ 416756 w 909897"/>
                <a:gd name="connsiteY8" fmla="*/ 246566 h 718695"/>
                <a:gd name="connsiteX9" fmla="*/ 416756 w 909897"/>
                <a:gd name="connsiteY9" fmla="*/ 718696 h 718695"/>
                <a:gd name="connsiteX10" fmla="*/ 493142 w 909897"/>
                <a:gd name="connsiteY10" fmla="*/ 718696 h 718695"/>
                <a:gd name="connsiteX11" fmla="*/ 493142 w 909897"/>
                <a:gd name="connsiteY11" fmla="*/ 246566 h 718695"/>
                <a:gd name="connsiteX12" fmla="*/ 663318 w 909897"/>
                <a:gd name="connsiteY12" fmla="*/ 76381 h 718695"/>
                <a:gd name="connsiteX13" fmla="*/ 833512 w 909897"/>
                <a:gd name="connsiteY13" fmla="*/ 246566 h 718695"/>
                <a:gd name="connsiteX14" fmla="*/ 833512 w 909897"/>
                <a:gd name="connsiteY14" fmla="*/ 718696 h 718695"/>
                <a:gd name="connsiteX15" fmla="*/ 909898 w 909897"/>
                <a:gd name="connsiteY15" fmla="*/ 718696 h 718695"/>
                <a:gd name="connsiteX16" fmla="*/ 909898 w 909897"/>
                <a:gd name="connsiteY16" fmla="*/ 246566 h 718695"/>
                <a:gd name="connsiteX17" fmla="*/ 663318 w 909897"/>
                <a:gd name="connsiteY17" fmla="*/ 0 h 71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9897" h="718695">
                  <a:moveTo>
                    <a:pt x="663318" y="0"/>
                  </a:moveTo>
                  <a:cubicBezTo>
                    <a:pt x="575611" y="0"/>
                    <a:pt x="498658" y="46169"/>
                    <a:pt x="454940" y="115351"/>
                  </a:cubicBezTo>
                  <a:cubicBezTo>
                    <a:pt x="411231" y="46169"/>
                    <a:pt x="334268" y="0"/>
                    <a:pt x="246552" y="0"/>
                  </a:cubicBezTo>
                  <a:cubicBezTo>
                    <a:pt x="110598" y="0"/>
                    <a:pt x="0" y="110607"/>
                    <a:pt x="0" y="246566"/>
                  </a:cubicBezTo>
                  <a:lnTo>
                    <a:pt x="0" y="718696"/>
                  </a:lnTo>
                  <a:lnTo>
                    <a:pt x="76367" y="718696"/>
                  </a:lnTo>
                  <a:lnTo>
                    <a:pt x="76367" y="246566"/>
                  </a:lnTo>
                  <a:cubicBezTo>
                    <a:pt x="76367" y="152716"/>
                    <a:pt x="152716" y="76381"/>
                    <a:pt x="246552" y="76381"/>
                  </a:cubicBezTo>
                  <a:cubicBezTo>
                    <a:pt x="340407" y="76381"/>
                    <a:pt x="416756" y="152716"/>
                    <a:pt x="416756" y="246566"/>
                  </a:cubicBezTo>
                  <a:lnTo>
                    <a:pt x="416756" y="718696"/>
                  </a:lnTo>
                  <a:lnTo>
                    <a:pt x="493142" y="718696"/>
                  </a:lnTo>
                  <a:lnTo>
                    <a:pt x="493142" y="246566"/>
                  </a:lnTo>
                  <a:cubicBezTo>
                    <a:pt x="493142" y="152716"/>
                    <a:pt x="569482" y="76381"/>
                    <a:pt x="663318" y="76381"/>
                  </a:cubicBezTo>
                  <a:cubicBezTo>
                    <a:pt x="757163" y="76381"/>
                    <a:pt x="833512" y="152716"/>
                    <a:pt x="833512" y="246566"/>
                  </a:cubicBezTo>
                  <a:lnTo>
                    <a:pt x="833512" y="718696"/>
                  </a:lnTo>
                  <a:lnTo>
                    <a:pt x="909898" y="718696"/>
                  </a:lnTo>
                  <a:lnTo>
                    <a:pt x="909898" y="246566"/>
                  </a:lnTo>
                  <a:cubicBezTo>
                    <a:pt x="909898" y="110607"/>
                    <a:pt x="799281" y="0"/>
                    <a:pt x="663318" y="0"/>
                  </a:cubicBezTo>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15" name="Freeform: Shape 14">
              <a:extLst>
                <a:ext uri="{FF2B5EF4-FFF2-40B4-BE49-F238E27FC236}">
                  <a16:creationId xmlns:a16="http://schemas.microsoft.com/office/drawing/2014/main" id="{CD8FF1F1-718A-7C1C-14E8-619E21A3D9D7}"/>
                </a:ext>
              </a:extLst>
            </p:cNvPr>
            <p:cNvSpPr/>
            <p:nvPr/>
          </p:nvSpPr>
          <p:spPr>
            <a:xfrm>
              <a:off x="4444635" y="2780286"/>
              <a:ext cx="540306" cy="697622"/>
            </a:xfrm>
            <a:custGeom>
              <a:avLst/>
              <a:gdLst>
                <a:gd name="connsiteX0" fmla="*/ 500588 w 540306"/>
                <a:gd name="connsiteY0" fmla="*/ 217438 h 697622"/>
                <a:gd name="connsiteX1" fmla="*/ 283150 w 540306"/>
                <a:gd name="connsiteY1" fmla="*/ 0 h 697622"/>
                <a:gd name="connsiteX2" fmla="*/ 76381 w 540306"/>
                <a:gd name="connsiteY2" fmla="*/ 0 h 697622"/>
                <a:gd name="connsiteX3" fmla="*/ 38198 w 540306"/>
                <a:gd name="connsiteY3" fmla="*/ 0 h 697622"/>
                <a:gd name="connsiteX4" fmla="*/ 0 w 540306"/>
                <a:gd name="connsiteY4" fmla="*/ 0 h 697622"/>
                <a:gd name="connsiteX5" fmla="*/ 0 w 540306"/>
                <a:gd name="connsiteY5" fmla="*/ 697623 h 697622"/>
                <a:gd name="connsiteX6" fmla="*/ 76381 w 540306"/>
                <a:gd name="connsiteY6" fmla="*/ 697623 h 697622"/>
                <a:gd name="connsiteX7" fmla="*/ 76381 w 540306"/>
                <a:gd name="connsiteY7" fmla="*/ 434885 h 697622"/>
                <a:gd name="connsiteX8" fmla="*/ 273760 w 540306"/>
                <a:gd name="connsiteY8" fmla="*/ 434885 h 697622"/>
                <a:gd name="connsiteX9" fmla="*/ 449526 w 540306"/>
                <a:gd name="connsiteY9" fmla="*/ 697250 h 697622"/>
                <a:gd name="connsiteX10" fmla="*/ 540307 w 540306"/>
                <a:gd name="connsiteY10" fmla="*/ 697250 h 697622"/>
                <a:gd name="connsiteX11" fmla="*/ 356750 w 540306"/>
                <a:gd name="connsiteY11" fmla="*/ 421798 h 697622"/>
                <a:gd name="connsiteX12" fmla="*/ 500588 w 540306"/>
                <a:gd name="connsiteY12" fmla="*/ 217438 h 697622"/>
                <a:gd name="connsiteX13" fmla="*/ 76381 w 540306"/>
                <a:gd name="connsiteY13" fmla="*/ 76381 h 697622"/>
                <a:gd name="connsiteX14" fmla="*/ 283150 w 540306"/>
                <a:gd name="connsiteY14" fmla="*/ 76381 h 697622"/>
                <a:gd name="connsiteX15" fmla="*/ 424207 w 540306"/>
                <a:gd name="connsiteY15" fmla="*/ 217438 h 697622"/>
                <a:gd name="connsiteX16" fmla="*/ 283150 w 540306"/>
                <a:gd name="connsiteY16" fmla="*/ 358513 h 697622"/>
                <a:gd name="connsiteX17" fmla="*/ 76381 w 540306"/>
                <a:gd name="connsiteY17" fmla="*/ 358513 h 697622"/>
                <a:gd name="connsiteX18" fmla="*/ 76381 w 540306"/>
                <a:gd name="connsiteY18" fmla="*/ 76381 h 69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0306" h="697622">
                  <a:moveTo>
                    <a:pt x="500588" y="217438"/>
                  </a:moveTo>
                  <a:cubicBezTo>
                    <a:pt x="500588" y="97538"/>
                    <a:pt x="403050" y="0"/>
                    <a:pt x="283150" y="0"/>
                  </a:cubicBezTo>
                  <a:lnTo>
                    <a:pt x="76381" y="0"/>
                  </a:lnTo>
                  <a:lnTo>
                    <a:pt x="38198" y="0"/>
                  </a:lnTo>
                  <a:lnTo>
                    <a:pt x="0" y="0"/>
                  </a:lnTo>
                  <a:lnTo>
                    <a:pt x="0" y="697623"/>
                  </a:lnTo>
                  <a:lnTo>
                    <a:pt x="76381" y="697623"/>
                  </a:lnTo>
                  <a:lnTo>
                    <a:pt x="76381" y="434885"/>
                  </a:lnTo>
                  <a:lnTo>
                    <a:pt x="273760" y="434885"/>
                  </a:lnTo>
                  <a:lnTo>
                    <a:pt x="449526" y="697250"/>
                  </a:lnTo>
                  <a:lnTo>
                    <a:pt x="540307" y="697250"/>
                  </a:lnTo>
                  <a:lnTo>
                    <a:pt x="356750" y="421798"/>
                  </a:lnTo>
                  <a:cubicBezTo>
                    <a:pt x="440475" y="391534"/>
                    <a:pt x="500588" y="311479"/>
                    <a:pt x="500588" y="217438"/>
                  </a:cubicBezTo>
                  <a:moveTo>
                    <a:pt x="76381" y="76381"/>
                  </a:moveTo>
                  <a:lnTo>
                    <a:pt x="283150" y="76381"/>
                  </a:lnTo>
                  <a:cubicBezTo>
                    <a:pt x="360931" y="76381"/>
                    <a:pt x="424207" y="139657"/>
                    <a:pt x="424207" y="217438"/>
                  </a:cubicBezTo>
                  <a:cubicBezTo>
                    <a:pt x="424207" y="295229"/>
                    <a:pt x="360931" y="358513"/>
                    <a:pt x="283150" y="358513"/>
                  </a:cubicBezTo>
                  <a:lnTo>
                    <a:pt x="76381" y="358513"/>
                  </a:lnTo>
                  <a:lnTo>
                    <a:pt x="76381" y="76381"/>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16" name="Freeform: Shape 15">
              <a:extLst>
                <a:ext uri="{FF2B5EF4-FFF2-40B4-BE49-F238E27FC236}">
                  <a16:creationId xmlns:a16="http://schemas.microsoft.com/office/drawing/2014/main" id="{2827ABCE-4E85-E8E3-DF16-A28F0F2F3B61}"/>
                </a:ext>
              </a:extLst>
            </p:cNvPr>
            <p:cNvSpPr/>
            <p:nvPr/>
          </p:nvSpPr>
          <p:spPr>
            <a:xfrm>
              <a:off x="5806589" y="2780290"/>
              <a:ext cx="562500" cy="697617"/>
            </a:xfrm>
            <a:custGeom>
              <a:avLst/>
              <a:gdLst>
                <a:gd name="connsiteX0" fmla="*/ 243060 w 562500"/>
                <a:gd name="connsiteY0" fmla="*/ 0 h 697617"/>
                <a:gd name="connsiteX1" fmla="*/ 0 w 562500"/>
                <a:gd name="connsiteY1" fmla="*/ 0 h 697617"/>
                <a:gd name="connsiteX2" fmla="*/ 0 w 562500"/>
                <a:gd name="connsiteY2" fmla="*/ 76381 h 697617"/>
                <a:gd name="connsiteX3" fmla="*/ 243060 w 562500"/>
                <a:gd name="connsiteY3" fmla="*/ 76381 h 697617"/>
                <a:gd name="connsiteX4" fmla="*/ 243060 w 562500"/>
                <a:gd name="connsiteY4" fmla="*/ 697618 h 697617"/>
                <a:gd name="connsiteX5" fmla="*/ 319446 w 562500"/>
                <a:gd name="connsiteY5" fmla="*/ 697618 h 697617"/>
                <a:gd name="connsiteX6" fmla="*/ 319446 w 562500"/>
                <a:gd name="connsiteY6" fmla="*/ 76381 h 697617"/>
                <a:gd name="connsiteX7" fmla="*/ 562501 w 562500"/>
                <a:gd name="connsiteY7" fmla="*/ 76381 h 697617"/>
                <a:gd name="connsiteX8" fmla="*/ 562501 w 562500"/>
                <a:gd name="connsiteY8" fmla="*/ 0 h 697617"/>
                <a:gd name="connsiteX9" fmla="*/ 319446 w 562500"/>
                <a:gd name="connsiteY9" fmla="*/ 0 h 6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500" h="697617">
                  <a:moveTo>
                    <a:pt x="243060" y="0"/>
                  </a:moveTo>
                  <a:lnTo>
                    <a:pt x="0" y="0"/>
                  </a:lnTo>
                  <a:lnTo>
                    <a:pt x="0" y="76381"/>
                  </a:lnTo>
                  <a:lnTo>
                    <a:pt x="243060" y="76381"/>
                  </a:lnTo>
                  <a:lnTo>
                    <a:pt x="243060" y="697618"/>
                  </a:lnTo>
                  <a:lnTo>
                    <a:pt x="319446" y="697618"/>
                  </a:lnTo>
                  <a:lnTo>
                    <a:pt x="319446" y="76381"/>
                  </a:lnTo>
                  <a:lnTo>
                    <a:pt x="562501" y="76381"/>
                  </a:lnTo>
                  <a:lnTo>
                    <a:pt x="562501" y="0"/>
                  </a:lnTo>
                  <a:lnTo>
                    <a:pt x="319446" y="0"/>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sp>
          <p:nvSpPr>
            <p:cNvPr id="19" name="Freeform: Shape 18">
              <a:extLst>
                <a:ext uri="{FF2B5EF4-FFF2-40B4-BE49-F238E27FC236}">
                  <a16:creationId xmlns:a16="http://schemas.microsoft.com/office/drawing/2014/main" id="{0D6C0080-31F6-7238-47B3-E6075E24A834}"/>
                </a:ext>
              </a:extLst>
            </p:cNvPr>
            <p:cNvSpPr/>
            <p:nvPr/>
          </p:nvSpPr>
          <p:spPr>
            <a:xfrm>
              <a:off x="6493529" y="2780290"/>
              <a:ext cx="76376" cy="697617"/>
            </a:xfrm>
            <a:custGeom>
              <a:avLst/>
              <a:gdLst>
                <a:gd name="connsiteX0" fmla="*/ 0 w 76376"/>
                <a:gd name="connsiteY0" fmla="*/ 0 h 697617"/>
                <a:gd name="connsiteX1" fmla="*/ 76377 w 76376"/>
                <a:gd name="connsiteY1" fmla="*/ 0 h 697617"/>
                <a:gd name="connsiteX2" fmla="*/ 76377 w 76376"/>
                <a:gd name="connsiteY2" fmla="*/ 697618 h 697617"/>
                <a:gd name="connsiteX3" fmla="*/ 0 w 76376"/>
                <a:gd name="connsiteY3" fmla="*/ 697618 h 697617"/>
              </a:gdLst>
              <a:ahLst/>
              <a:cxnLst>
                <a:cxn ang="0">
                  <a:pos x="connsiteX0" y="connsiteY0"/>
                </a:cxn>
                <a:cxn ang="0">
                  <a:pos x="connsiteX1" y="connsiteY1"/>
                </a:cxn>
                <a:cxn ang="0">
                  <a:pos x="connsiteX2" y="connsiteY2"/>
                </a:cxn>
                <a:cxn ang="0">
                  <a:pos x="connsiteX3" y="connsiteY3"/>
                </a:cxn>
              </a:cxnLst>
              <a:rect l="l" t="t" r="r" b="b"/>
              <a:pathLst>
                <a:path w="76376" h="697617">
                  <a:moveTo>
                    <a:pt x="0" y="0"/>
                  </a:moveTo>
                  <a:lnTo>
                    <a:pt x="76377" y="0"/>
                  </a:lnTo>
                  <a:lnTo>
                    <a:pt x="76377" y="697618"/>
                  </a:lnTo>
                  <a:lnTo>
                    <a:pt x="0" y="697618"/>
                  </a:lnTo>
                  <a:close/>
                </a:path>
              </a:pathLst>
            </a:custGeom>
            <a:grp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1F5E"/>
                </a:solidFill>
                <a:effectLst/>
                <a:uLnTx/>
                <a:uFillTx/>
                <a:latin typeface="Century Gothic"/>
              </a:endParaRPr>
            </a:p>
          </p:txBody>
        </p:sp>
      </p:grpSp>
      <p:sp>
        <p:nvSpPr>
          <p:cNvPr id="4" name="Rectangle 3">
            <a:hlinkClick r:id="rId5"/>
            <a:extLst>
              <a:ext uri="{FF2B5EF4-FFF2-40B4-BE49-F238E27FC236}">
                <a16:creationId xmlns:a16="http://schemas.microsoft.com/office/drawing/2014/main" id="{2F888E5B-1CCA-E4A2-ADE1-0C49D7EC345D}"/>
              </a:ext>
            </a:extLst>
          </p:cNvPr>
          <p:cNvSpPr/>
          <p:nvPr/>
        </p:nvSpPr>
        <p:spPr>
          <a:xfrm>
            <a:off x="6068303" y="6180510"/>
            <a:ext cx="1420368" cy="380185"/>
          </a:xfrm>
          <a:prstGeom prst="rect">
            <a:avLst/>
          </a:prstGeom>
          <a:solidFill>
            <a:srgbClr val="4D5DE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121920" rIns="121920" bIns="12192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53" normalizeH="0" noProof="0" dirty="0">
                <a:ln>
                  <a:noFill/>
                </a:ln>
                <a:solidFill>
                  <a:prstClr val="white"/>
                </a:solidFill>
                <a:effectLst/>
                <a:uLnTx/>
                <a:uFillTx/>
                <a:latin typeface="Calibri" panose="020F0502020204030204"/>
                <a:ea typeface="+mn-ea"/>
                <a:cs typeface="+mn-cs"/>
              </a:rPr>
              <a:t>Learn more</a:t>
            </a:r>
          </a:p>
        </p:txBody>
      </p:sp>
      <p:sp>
        <p:nvSpPr>
          <p:cNvPr id="10" name="Online Image Placeholder 9">
            <a:extLst>
              <a:ext uri="{FF2B5EF4-FFF2-40B4-BE49-F238E27FC236}">
                <a16:creationId xmlns:a16="http://schemas.microsoft.com/office/drawing/2014/main" id="{40D61078-95A3-0CFE-779F-ADED30A9D720}"/>
              </a:ext>
            </a:extLst>
          </p:cNvPr>
          <p:cNvSpPr>
            <a:spLocks noGrp="1"/>
          </p:cNvSpPr>
          <p:nvPr>
            <p:ph type="clipArt" sz="quarter" idx="24"/>
          </p:nvPr>
        </p:nvSpPr>
        <p:spPr/>
        <p:txBody>
          <a:bodyPr>
            <a:normAutofit lnSpcReduction="10000"/>
          </a:bodyPr>
          <a:lstStyle/>
          <a:p>
            <a:endParaRPr lang="en-GB"/>
          </a:p>
        </p:txBody>
      </p:sp>
      <p:sp>
        <p:nvSpPr>
          <p:cNvPr id="14" name="Footer Placeholder 6">
            <a:extLst>
              <a:ext uri="{FF2B5EF4-FFF2-40B4-BE49-F238E27FC236}">
                <a16:creationId xmlns:a16="http://schemas.microsoft.com/office/drawing/2014/main" id="{7615963F-4A42-8672-9DA7-760FD2D3B7A7}"/>
              </a:ext>
            </a:extLst>
          </p:cNvPr>
          <p:cNvSpPr>
            <a:spLocks noGrp="1"/>
          </p:cNvSpPr>
          <p:nvPr>
            <p:ph type="ftr" sz="quarter" idx="23"/>
          </p:nvPr>
        </p:nvSpPr>
        <p:spPr>
          <a:xfrm>
            <a:off x="612648" y="6256544"/>
            <a:ext cx="6355076" cy="322056"/>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lumMod val="50000"/>
                    <a:lumOff val="50000"/>
                  </a:srgbClr>
                </a:solidFill>
                <a:effectLst/>
                <a:uLnTx/>
                <a:uFillTx/>
                <a:latin typeface="Calibri"/>
                <a:ea typeface="+mn-ea"/>
                <a:cs typeface="+mn-cs"/>
              </a:rPr>
              <a:t>© 2024 AVEVA Group Limited or its subsidiaries. All rights reserved.</a:t>
            </a:r>
            <a:endParaRPr kumimoji="0" lang="en-GB" sz="700" b="0" i="0" u="none" strike="noStrike" kern="1200" cap="none" spc="0" normalizeH="0" baseline="0" noProof="0" dirty="0">
              <a:ln>
                <a:noFill/>
              </a:ln>
              <a:solidFill>
                <a:srgbClr val="FFFFFF">
                  <a:lumMod val="50000"/>
                </a:srgbClr>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1172601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VEVA_PowerPoint_Jan2021">
  <a:themeElements>
    <a:clrScheme name="AVEVA Expanded">
      <a:dk1>
        <a:srgbClr val="000000"/>
      </a:dk1>
      <a:lt1>
        <a:srgbClr val="FFFFFF"/>
      </a:lt1>
      <a:dk2>
        <a:srgbClr val="3D1152"/>
      </a:dk2>
      <a:lt2>
        <a:srgbClr val="F2F5F7"/>
      </a:lt2>
      <a:accent1>
        <a:srgbClr val="6B04A8"/>
      </a:accent1>
      <a:accent2>
        <a:srgbClr val="4D69E0"/>
      </a:accent2>
      <a:accent3>
        <a:srgbClr val="179E71"/>
      </a:accent3>
      <a:accent4>
        <a:srgbClr val="FFBC00"/>
      </a:accent4>
      <a:accent5>
        <a:srgbClr val="FF6C1A"/>
      </a:accent5>
      <a:accent6>
        <a:srgbClr val="F70656"/>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Presentation2" id="{FDE5A7B8-1C3F-4198-B0B7-7BD0238EE076}" vid="{CD51C698-FA3C-450B-AC0B-6BA978BBF6E9}"/>
    </a:ext>
  </a:extLst>
</a:theme>
</file>

<file path=ppt/theme/theme2.xml><?xml version="1.0" encoding="utf-8"?>
<a:theme xmlns:a="http://schemas.openxmlformats.org/drawingml/2006/main" name="1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3.xml><?xml version="1.0" encoding="utf-8"?>
<a:theme xmlns:a="http://schemas.openxmlformats.org/drawingml/2006/main" name="2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4.xml><?xml version="1.0" encoding="utf-8"?>
<a:theme xmlns:a="http://schemas.openxmlformats.org/drawingml/2006/main" name="2_AVEVA_PowerPoint_Jan2021">
  <a:themeElements>
    <a:clrScheme name="AVEVA Preferred">
      <a:dk1>
        <a:srgbClr val="000000"/>
      </a:dk1>
      <a:lt1>
        <a:srgbClr val="FFFFFF"/>
      </a:lt1>
      <a:dk2>
        <a:srgbClr val="3D1152"/>
      </a:dk2>
      <a:lt2>
        <a:srgbClr val="F2F5F7"/>
      </a:lt2>
      <a:accent1>
        <a:srgbClr val="6B04A8"/>
      </a:accent1>
      <a:accent2>
        <a:srgbClr val="C530FF"/>
      </a:accent2>
      <a:accent3>
        <a:srgbClr val="3B20C0"/>
      </a:accent3>
      <a:accent4>
        <a:srgbClr val="93B0FF"/>
      </a:accent4>
      <a:accent5>
        <a:srgbClr val="30B887"/>
      </a:accent5>
      <a:accent6>
        <a:srgbClr val="8FE5C2"/>
      </a:accent6>
      <a:hlink>
        <a:srgbClr val="78A1FC"/>
      </a:hlink>
      <a:folHlink>
        <a:srgbClr val="93B0FF"/>
      </a:folHlink>
    </a:clrScheme>
    <a:fontScheme name="Aveva Fonts">
      <a:majorFont>
        <a:latin typeface="Calibri Light"/>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22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171450" indent="-171450" algn="l">
          <a:buClr>
            <a:srgbClr val="F70656"/>
          </a:buClr>
          <a:buFont typeface="Arial" panose="020B0604020202020204" pitchFamily="34" charset="0"/>
          <a:buChar char="•"/>
          <a:defRPr dirty="0" smtClean="0"/>
        </a:defPPr>
      </a:lstStyle>
    </a:txDef>
  </a:objectDefaults>
  <a:extraClrSchemeLst/>
  <a:extLst>
    <a:ext uri="{05A4C25C-085E-4340-85A3-A5531E510DB2}">
      <thm15:themeFamily xmlns:thm15="http://schemas.microsoft.com/office/thememl/2012/main" name="AVEVA_PowerPoint_Template_Apr2023_Main_External.potx" id="{70BCFCEC-94EF-4789-8A97-15B7D8E5ED11}" vid="{C1241AC9-F690-4693-B626-74699C7B350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414d51-b085-4c5b-8a2f-ed173e500398" xsi:nil="true"/>
    <lcf76f155ced4ddcb4097134ff3c332f xmlns="a69a3ed0-78e8-4fe8-a6bb-b30b8276964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5FDBD30D0CA240A37DDC1B2B598A53" ma:contentTypeVersion="12" ma:contentTypeDescription="Create a new document." ma:contentTypeScope="" ma:versionID="b89b216e61c603156a14f87530f55fac">
  <xsd:schema xmlns:xsd="http://www.w3.org/2001/XMLSchema" xmlns:xs="http://www.w3.org/2001/XMLSchema" xmlns:p="http://schemas.microsoft.com/office/2006/metadata/properties" xmlns:ns2="a69a3ed0-78e8-4fe8-a6bb-b30b8276964e" xmlns:ns3="15414d51-b085-4c5b-8a2f-ed173e500398" targetNamespace="http://schemas.microsoft.com/office/2006/metadata/properties" ma:root="true" ma:fieldsID="c30bc4b07958688b9d7e935011ae17de" ns2:_="" ns3:_="">
    <xsd:import namespace="a69a3ed0-78e8-4fe8-a6bb-b30b8276964e"/>
    <xsd:import namespace="15414d51-b085-4c5b-8a2f-ed173e5003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a3ed0-78e8-4fe8-a6bb-b30b827696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b538c2a-c5c0-4f56-a5de-e791a9b547d9"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414d51-b085-4c5b-8a2f-ed173e50039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bd8ba62-7907-4dce-a4b1-ee51416c99bf}" ma:internalName="TaxCatchAll" ma:showField="CatchAllData" ma:web="15414d51-b085-4c5b-8a2f-ed173e5003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F084B0-49AD-429B-847B-0DF585C0CB09}">
  <ds:schemaRefs>
    <ds:schemaRef ds:uri="http://www.w3.org/XML/1998/namespace"/>
    <ds:schemaRef ds:uri="http://purl.org/dc/elements/1.1/"/>
    <ds:schemaRef ds:uri="http://schemas.microsoft.com/office/2006/documentManagement/types"/>
    <ds:schemaRef ds:uri="http://purl.org/dc/dcmitype/"/>
    <ds:schemaRef ds:uri="a69a3ed0-78e8-4fe8-a6bb-b30b8276964e"/>
    <ds:schemaRef ds:uri="http://purl.org/dc/terms/"/>
    <ds:schemaRef ds:uri="http://schemas.microsoft.com/office/infopath/2007/PartnerControls"/>
    <ds:schemaRef ds:uri="http://schemas.openxmlformats.org/package/2006/metadata/core-properties"/>
    <ds:schemaRef ds:uri="15414d51-b085-4c5b-8a2f-ed173e500398"/>
    <ds:schemaRef ds:uri="http://schemas.microsoft.com/office/2006/metadata/properties"/>
  </ds:schemaRefs>
</ds:datastoreItem>
</file>

<file path=customXml/itemProps2.xml><?xml version="1.0" encoding="utf-8"?>
<ds:datastoreItem xmlns:ds="http://schemas.openxmlformats.org/officeDocument/2006/customXml" ds:itemID="{D6B80226-7D34-48E9-BD83-D1438F1E3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a3ed0-78e8-4fe8-a6bb-b30b8276964e"/>
    <ds:schemaRef ds:uri="15414d51-b085-4c5b-8a2f-ed173e500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6938BC-622D-47B0-9563-47B663FF0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AVEVA_PowerPoint_Template_Apr2023_ColorfulData_External</Template>
  <TotalTime>47</TotalTime>
  <Words>619</Words>
  <Application>Microsoft Office PowerPoint</Application>
  <PresentationFormat>Widescreen</PresentationFormat>
  <Paragraphs>46</Paragraphs>
  <Slides>1</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vt:i4>
      </vt:variant>
    </vt:vector>
  </HeadingPairs>
  <TitlesOfParts>
    <vt:vector size="12" baseType="lpstr">
      <vt:lpstr>Arial</vt:lpstr>
      <vt:lpstr>Calibri</vt:lpstr>
      <vt:lpstr>Calibri Light</vt:lpstr>
      <vt:lpstr>Century Gothic</vt:lpstr>
      <vt:lpstr>Muli</vt:lpstr>
      <vt:lpstr>Muli Regular Roman</vt:lpstr>
      <vt:lpstr>Segoe UI</vt:lpstr>
      <vt:lpstr>AVEVA_PowerPoint_Jan2021</vt:lpstr>
      <vt:lpstr>1_AVEVA_PowerPoint_Jan2021</vt:lpstr>
      <vt:lpstr>2_AVEVA_PowerPoint_Jan2021</vt:lpstr>
      <vt:lpstr>2_AVEVA_PowerPoint_Jan2021</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Mihaela Golan</dc:creator>
  <dc:description>January 2021 template</dc:description>
  <cp:lastModifiedBy>Mihaela Golan</cp:lastModifiedBy>
  <cp:revision>6</cp:revision>
  <cp:lastPrinted>2019-08-05T14:07:05Z</cp:lastPrinted>
  <dcterms:created xsi:type="dcterms:W3CDTF">2024-11-19T16:25:33Z</dcterms:created>
  <dcterms:modified xsi:type="dcterms:W3CDTF">2025-01-17T15:58:57Z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8cda11-b0e0-4a5f-b13e-64e9de363f52_Enabled">
    <vt:lpwstr>true</vt:lpwstr>
  </property>
  <property fmtid="{D5CDD505-2E9C-101B-9397-08002B2CF9AE}" pid="3" name="MSIP_Label_9c8cda11-b0e0-4a5f-b13e-64e9de363f52_SetDate">
    <vt:lpwstr>2024-11-20T18:10:02Z</vt:lpwstr>
  </property>
  <property fmtid="{D5CDD505-2E9C-101B-9397-08002B2CF9AE}" pid="4" name="MSIP_Label_9c8cda11-b0e0-4a5f-b13e-64e9de363f52_Method">
    <vt:lpwstr>Standard</vt:lpwstr>
  </property>
  <property fmtid="{D5CDD505-2E9C-101B-9397-08002B2CF9AE}" pid="5" name="MSIP_Label_9c8cda11-b0e0-4a5f-b13e-64e9de363f52_Name">
    <vt:lpwstr>Internal Only</vt:lpwstr>
  </property>
  <property fmtid="{D5CDD505-2E9C-101B-9397-08002B2CF9AE}" pid="6" name="MSIP_Label_9c8cda11-b0e0-4a5f-b13e-64e9de363f52_SiteId">
    <vt:lpwstr>425a5546-5a6e-4f1b-ab62-23d91d07d893</vt:lpwstr>
  </property>
  <property fmtid="{D5CDD505-2E9C-101B-9397-08002B2CF9AE}" pid="7" name="MSIP_Label_9c8cda11-b0e0-4a5f-b13e-64e9de363f52_ActionId">
    <vt:lpwstr>91bc65e4-8ca3-4163-82dd-357cbbf0140e</vt:lpwstr>
  </property>
  <property fmtid="{D5CDD505-2E9C-101B-9397-08002B2CF9AE}" pid="8" name="MSIP_Label_9c8cda11-b0e0-4a5f-b13e-64e9de363f52_ContentBits">
    <vt:lpwstr>0</vt:lpwstr>
  </property>
  <property fmtid="{D5CDD505-2E9C-101B-9397-08002B2CF9AE}" pid="9" name="ContentTypeId">
    <vt:lpwstr>0x0101000A5FDBD30D0CA240A37DDC1B2B598A53</vt:lpwstr>
  </property>
</Properties>
</file>